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36"/>
  </p:notesMasterIdLst>
  <p:sldIdLst>
    <p:sldId id="256" r:id="rId2"/>
    <p:sldId id="335" r:id="rId3"/>
    <p:sldId id="339" r:id="rId4"/>
    <p:sldId id="365" r:id="rId5"/>
    <p:sldId id="259" r:id="rId6"/>
    <p:sldId id="294" r:id="rId7"/>
    <p:sldId id="257" r:id="rId8"/>
    <p:sldId id="370" r:id="rId9"/>
    <p:sldId id="372" r:id="rId10"/>
    <p:sldId id="258" r:id="rId11"/>
    <p:sldId id="314" r:id="rId12"/>
    <p:sldId id="260" r:id="rId13"/>
    <p:sldId id="261" r:id="rId14"/>
    <p:sldId id="318" r:id="rId15"/>
    <p:sldId id="317" r:id="rId16"/>
    <p:sldId id="337" r:id="rId17"/>
    <p:sldId id="333" r:id="rId18"/>
    <p:sldId id="321" r:id="rId19"/>
    <p:sldId id="323" r:id="rId20"/>
    <p:sldId id="336" r:id="rId21"/>
    <p:sldId id="375" r:id="rId22"/>
    <p:sldId id="369" r:id="rId23"/>
    <p:sldId id="367" r:id="rId24"/>
    <p:sldId id="366" r:id="rId25"/>
    <p:sldId id="368" r:id="rId26"/>
    <p:sldId id="376" r:id="rId27"/>
    <p:sldId id="324" r:id="rId28"/>
    <p:sldId id="377" r:id="rId29"/>
    <p:sldId id="325" r:id="rId30"/>
    <p:sldId id="374" r:id="rId31"/>
    <p:sldId id="378" r:id="rId32"/>
    <p:sldId id="381" r:id="rId33"/>
    <p:sldId id="385" r:id="rId34"/>
    <p:sldId id="3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>
        <p:scale>
          <a:sx n="88" d="100"/>
          <a:sy n="88" d="100"/>
        </p:scale>
        <p:origin x="1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38F195-BDEA-4208-8A3B-65E5259A2502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EC10C8B2-943B-4603-9F9A-72F0E2FDCC71}">
      <dgm:prSet custT="1"/>
      <dgm:spPr/>
      <dgm:t>
        <a:bodyPr/>
        <a:lstStyle/>
        <a:p>
          <a:r>
            <a:rPr lang="en-US" sz="1200"/>
            <a:t>Business Model Generation and Value Proposition Design: by Alexander Osterwalder</a:t>
          </a:r>
          <a:endParaRPr lang="en-US" sz="1200" dirty="0"/>
        </a:p>
      </dgm:t>
    </dgm:pt>
    <dgm:pt modelId="{EAD60ACB-BB6E-4BD3-8B8A-C3FAD2C1A807}" type="parTrans" cxnId="{D3366EE3-ACAC-4E56-BDC3-285E94B06551}">
      <dgm:prSet/>
      <dgm:spPr/>
      <dgm:t>
        <a:bodyPr/>
        <a:lstStyle/>
        <a:p>
          <a:endParaRPr lang="en-SX" sz="1200"/>
        </a:p>
      </dgm:t>
    </dgm:pt>
    <dgm:pt modelId="{D0B6F038-6435-4124-8504-996CC8C72FB7}" type="sibTrans" cxnId="{D3366EE3-ACAC-4E56-BDC3-285E94B06551}">
      <dgm:prSet/>
      <dgm:spPr/>
      <dgm:t>
        <a:bodyPr/>
        <a:lstStyle/>
        <a:p>
          <a:endParaRPr lang="en-SX" sz="1200"/>
        </a:p>
      </dgm:t>
    </dgm:pt>
    <dgm:pt modelId="{CF6C4728-EF1F-4A80-9A14-853DA32C2798}">
      <dgm:prSet custT="1"/>
      <dgm:spPr/>
      <dgm:t>
        <a:bodyPr/>
        <a:lstStyle/>
        <a:p>
          <a:r>
            <a:rPr lang="en-US" sz="1200"/>
            <a:t>The Lean Startup: by Eric Ries</a:t>
          </a:r>
          <a:endParaRPr lang="en-US" sz="1200" dirty="0"/>
        </a:p>
      </dgm:t>
    </dgm:pt>
    <dgm:pt modelId="{C4CEE65F-9EBD-473E-811A-962FD3796D2C}" type="parTrans" cxnId="{DD46B8D5-2E32-4207-BD58-C4F0A2A26C54}">
      <dgm:prSet/>
      <dgm:spPr/>
      <dgm:t>
        <a:bodyPr/>
        <a:lstStyle/>
        <a:p>
          <a:endParaRPr lang="en-SX" sz="1200"/>
        </a:p>
      </dgm:t>
    </dgm:pt>
    <dgm:pt modelId="{48D07FF2-B2C4-4007-A7C9-9AD2B594522D}" type="sibTrans" cxnId="{DD46B8D5-2E32-4207-BD58-C4F0A2A26C54}">
      <dgm:prSet/>
      <dgm:spPr/>
      <dgm:t>
        <a:bodyPr/>
        <a:lstStyle/>
        <a:p>
          <a:endParaRPr lang="en-SX" sz="1200"/>
        </a:p>
      </dgm:t>
    </dgm:pt>
    <dgm:pt modelId="{598A96E8-DC10-44D5-91A7-DF35568DC924}">
      <dgm:prSet custT="1"/>
      <dgm:spPr/>
      <dgm:t>
        <a:bodyPr/>
        <a:lstStyle/>
        <a:p>
          <a:r>
            <a:rPr lang="en-US" sz="1200"/>
            <a:t>The Hard Thing About Hard Things by Ben Horowitz</a:t>
          </a:r>
          <a:endParaRPr lang="en-US" sz="1200" dirty="0"/>
        </a:p>
      </dgm:t>
    </dgm:pt>
    <dgm:pt modelId="{73AC5BB8-2706-4552-87D8-3E8B0FAF5B5C}" type="parTrans" cxnId="{324D7BBD-123A-48CC-B6C8-248F3396C3D9}">
      <dgm:prSet/>
      <dgm:spPr/>
      <dgm:t>
        <a:bodyPr/>
        <a:lstStyle/>
        <a:p>
          <a:endParaRPr lang="en-SX" sz="1200"/>
        </a:p>
      </dgm:t>
    </dgm:pt>
    <dgm:pt modelId="{BB412D4C-3BD6-4624-BFEA-584C53E884D9}" type="sibTrans" cxnId="{324D7BBD-123A-48CC-B6C8-248F3396C3D9}">
      <dgm:prSet/>
      <dgm:spPr/>
      <dgm:t>
        <a:bodyPr/>
        <a:lstStyle/>
        <a:p>
          <a:endParaRPr lang="en-SX" sz="1200"/>
        </a:p>
      </dgm:t>
    </dgm:pt>
    <dgm:pt modelId="{C2852B8D-4089-45E3-8870-060B45B1D50D}">
      <dgm:prSet custT="1"/>
      <dgm:spPr/>
      <dgm:t>
        <a:bodyPr/>
        <a:lstStyle/>
        <a:p>
          <a:r>
            <a:rPr lang="en-US" sz="1200"/>
            <a:t>the other side of innovation – Vijay Govindarajan &amp; Chris Trimble</a:t>
          </a:r>
          <a:endParaRPr lang="en-US" sz="1200" dirty="0"/>
        </a:p>
      </dgm:t>
    </dgm:pt>
    <dgm:pt modelId="{3225C96E-BFA4-440D-A077-1509774B7BFC}" type="parTrans" cxnId="{A8B850EA-AA74-4628-82EA-203FC9BEF1D4}">
      <dgm:prSet/>
      <dgm:spPr/>
      <dgm:t>
        <a:bodyPr/>
        <a:lstStyle/>
        <a:p>
          <a:endParaRPr lang="en-SX" sz="1200"/>
        </a:p>
      </dgm:t>
    </dgm:pt>
    <dgm:pt modelId="{4D389F23-EE95-4473-8F35-55AE0787D3DB}" type="sibTrans" cxnId="{A8B850EA-AA74-4628-82EA-203FC9BEF1D4}">
      <dgm:prSet/>
      <dgm:spPr/>
      <dgm:t>
        <a:bodyPr/>
        <a:lstStyle/>
        <a:p>
          <a:endParaRPr lang="en-SX" sz="1200"/>
        </a:p>
      </dgm:t>
    </dgm:pt>
    <dgm:pt modelId="{C5293819-0345-403B-8E39-F51F57C58DC5}">
      <dgm:prSet custT="1"/>
      <dgm:spPr/>
      <dgm:t>
        <a:bodyPr/>
        <a:lstStyle/>
        <a:p>
          <a:r>
            <a:rPr lang="en-US" sz="1200"/>
            <a:t>The Four Steps to the Epiphany:</a:t>
          </a:r>
          <a:endParaRPr lang="en-US" sz="1200" dirty="0"/>
        </a:p>
      </dgm:t>
    </dgm:pt>
    <dgm:pt modelId="{55CC0B64-1581-43E8-867D-9336B20FF765}" type="parTrans" cxnId="{1BCD1551-4566-486D-8053-AF00CEFDCCC3}">
      <dgm:prSet/>
      <dgm:spPr/>
      <dgm:t>
        <a:bodyPr/>
        <a:lstStyle/>
        <a:p>
          <a:endParaRPr lang="en-SX" sz="1200"/>
        </a:p>
      </dgm:t>
    </dgm:pt>
    <dgm:pt modelId="{0B3DCCF5-B9A9-4A9C-9A73-F92A8FE5DF85}" type="sibTrans" cxnId="{1BCD1551-4566-486D-8053-AF00CEFDCCC3}">
      <dgm:prSet/>
      <dgm:spPr/>
      <dgm:t>
        <a:bodyPr/>
        <a:lstStyle/>
        <a:p>
          <a:endParaRPr lang="en-SX" sz="1200"/>
        </a:p>
      </dgm:t>
    </dgm:pt>
    <dgm:pt modelId="{40542395-ACF1-4408-9D82-584772D7F546}">
      <dgm:prSet custT="1"/>
      <dgm:spPr/>
      <dgm:t>
        <a:bodyPr/>
        <a:lstStyle/>
        <a:p>
          <a:r>
            <a:rPr lang="en-US" sz="1200"/>
            <a:t>The Innovator’s Dilemma &amp; The Innovator’s Solution by Clayton M. Christensen</a:t>
          </a:r>
          <a:endParaRPr lang="en-US" sz="1200" dirty="0"/>
        </a:p>
      </dgm:t>
    </dgm:pt>
    <dgm:pt modelId="{86E04FBC-8DAB-466E-868F-7361588B3CEE}" type="parTrans" cxnId="{474B861A-1082-4A49-8A95-7048FCD17404}">
      <dgm:prSet/>
      <dgm:spPr/>
      <dgm:t>
        <a:bodyPr/>
        <a:lstStyle/>
        <a:p>
          <a:endParaRPr lang="en-SX" sz="1200"/>
        </a:p>
      </dgm:t>
    </dgm:pt>
    <dgm:pt modelId="{C94EFCD5-21D1-495D-89C4-7DD9E91EDED8}" type="sibTrans" cxnId="{474B861A-1082-4A49-8A95-7048FCD17404}">
      <dgm:prSet/>
      <dgm:spPr/>
      <dgm:t>
        <a:bodyPr/>
        <a:lstStyle/>
        <a:p>
          <a:endParaRPr lang="en-SX" sz="1200"/>
        </a:p>
      </dgm:t>
    </dgm:pt>
    <dgm:pt modelId="{B0A75CB4-32CC-44DC-BF77-E678F924B2B2}">
      <dgm:prSet custT="1"/>
      <dgm:spPr/>
      <dgm:t>
        <a:bodyPr/>
        <a:lstStyle/>
        <a:p>
          <a:r>
            <a:rPr lang="en-US" sz="1200"/>
            <a:t>Crossing the Chasm: Marketing and Selling High-Tech Products to Mainstream Customers</a:t>
          </a:r>
          <a:endParaRPr lang="en-US" sz="1200" dirty="0"/>
        </a:p>
      </dgm:t>
    </dgm:pt>
    <dgm:pt modelId="{6F55A795-6038-4F4A-8FED-63BD68B03A7C}" type="parTrans" cxnId="{09E8555D-C7F7-44E3-8DF9-215A27EAE95C}">
      <dgm:prSet/>
      <dgm:spPr/>
      <dgm:t>
        <a:bodyPr/>
        <a:lstStyle/>
        <a:p>
          <a:endParaRPr lang="en-SX" sz="1200"/>
        </a:p>
      </dgm:t>
    </dgm:pt>
    <dgm:pt modelId="{6DD37D80-DFB4-4562-8242-75E9E97D394F}" type="sibTrans" cxnId="{09E8555D-C7F7-44E3-8DF9-215A27EAE95C}">
      <dgm:prSet/>
      <dgm:spPr/>
      <dgm:t>
        <a:bodyPr/>
        <a:lstStyle/>
        <a:p>
          <a:endParaRPr lang="en-SX" sz="1200"/>
        </a:p>
      </dgm:t>
    </dgm:pt>
    <dgm:pt modelId="{616B5EF2-B780-42B6-8899-A6CC6B052E1A}">
      <dgm:prSet custT="1"/>
      <dgm:spPr/>
      <dgm:t>
        <a:bodyPr/>
        <a:lstStyle/>
        <a:p>
          <a:r>
            <a:rPr lang="en-US" sz="1200"/>
            <a:t>The Tipping Point: How Little Things Can Make a Big Difference by Malcolm Gladwell</a:t>
          </a:r>
          <a:endParaRPr lang="en-US" sz="1200" dirty="0"/>
        </a:p>
      </dgm:t>
    </dgm:pt>
    <dgm:pt modelId="{EAB72CE7-AE6F-4B98-B32C-D9FAF2805D8F}" type="parTrans" cxnId="{CB7ED94E-8477-4032-A2D9-6883EC0D0931}">
      <dgm:prSet/>
      <dgm:spPr/>
      <dgm:t>
        <a:bodyPr/>
        <a:lstStyle/>
        <a:p>
          <a:endParaRPr lang="en-SX" sz="1200"/>
        </a:p>
      </dgm:t>
    </dgm:pt>
    <dgm:pt modelId="{2E0A8D4D-63D1-4DC2-9FDF-A2CBF151EC47}" type="sibTrans" cxnId="{CB7ED94E-8477-4032-A2D9-6883EC0D0931}">
      <dgm:prSet/>
      <dgm:spPr/>
      <dgm:t>
        <a:bodyPr/>
        <a:lstStyle/>
        <a:p>
          <a:endParaRPr lang="en-SX" sz="1200"/>
        </a:p>
      </dgm:t>
    </dgm:pt>
    <dgm:pt modelId="{C07FF6E4-847B-495B-B00B-1807E4BA2326}">
      <dgm:prSet custT="1"/>
      <dgm:spPr/>
      <dgm:t>
        <a:bodyPr/>
        <a:lstStyle/>
        <a:p>
          <a:r>
            <a:rPr lang="en-US" sz="1200"/>
            <a:t>Blue Ocean Strategy: How to Create Uncontested Market Space and Make Competition Irrelevant by R. Mauborgne and W. C. Kim</a:t>
          </a:r>
          <a:endParaRPr lang="en-US" sz="1200" dirty="0"/>
        </a:p>
      </dgm:t>
    </dgm:pt>
    <dgm:pt modelId="{B7849761-C379-4786-B38A-14FCCE822CF8}" type="parTrans" cxnId="{6A848307-A8FB-4A15-BE0C-1B054299A706}">
      <dgm:prSet/>
      <dgm:spPr/>
      <dgm:t>
        <a:bodyPr/>
        <a:lstStyle/>
        <a:p>
          <a:endParaRPr lang="en-SX" sz="1200"/>
        </a:p>
      </dgm:t>
    </dgm:pt>
    <dgm:pt modelId="{541D7E7C-A17D-480F-A215-150CA7B4FF51}" type="sibTrans" cxnId="{6A848307-A8FB-4A15-BE0C-1B054299A706}">
      <dgm:prSet/>
      <dgm:spPr/>
      <dgm:t>
        <a:bodyPr/>
        <a:lstStyle/>
        <a:p>
          <a:endParaRPr lang="en-SX" sz="1200"/>
        </a:p>
      </dgm:t>
    </dgm:pt>
    <dgm:pt modelId="{4AD74863-6C62-4D92-9660-527256B5DFA9}">
      <dgm:prSet custT="1"/>
      <dgm:spPr/>
      <dgm:t>
        <a:bodyPr/>
        <a:lstStyle/>
        <a:p>
          <a:r>
            <a:rPr lang="en-US" sz="1200"/>
            <a:t>Competitive Strategy, Competitive Advantage by Michael Porter</a:t>
          </a:r>
          <a:endParaRPr lang="en-US" sz="1200" dirty="0"/>
        </a:p>
      </dgm:t>
    </dgm:pt>
    <dgm:pt modelId="{2ED8D408-69E2-4F73-8328-F5B531FC2229}" type="parTrans" cxnId="{22C5928A-5DFC-46EE-9023-A80D5D7DB507}">
      <dgm:prSet/>
      <dgm:spPr/>
      <dgm:t>
        <a:bodyPr/>
        <a:lstStyle/>
        <a:p>
          <a:endParaRPr lang="en-SX" sz="1200"/>
        </a:p>
      </dgm:t>
    </dgm:pt>
    <dgm:pt modelId="{9B0B8572-3A4D-42C1-807B-560ECD471C0C}" type="sibTrans" cxnId="{22C5928A-5DFC-46EE-9023-A80D5D7DB507}">
      <dgm:prSet/>
      <dgm:spPr/>
      <dgm:t>
        <a:bodyPr/>
        <a:lstStyle/>
        <a:p>
          <a:endParaRPr lang="en-SX" sz="1200"/>
        </a:p>
      </dgm:t>
    </dgm:pt>
    <dgm:pt modelId="{18710D29-8332-4067-9AD7-ECCF7B4343DC}">
      <dgm:prSet custT="1"/>
      <dgm:spPr/>
      <dgm:t>
        <a:bodyPr/>
        <a:lstStyle/>
        <a:p>
          <a:r>
            <a:rPr lang="en-US" sz="1200"/>
            <a:t>Innovators Dilemma &amp; Innovator Solution, Clayton Christensen</a:t>
          </a:r>
          <a:endParaRPr lang="en-US" sz="1200" dirty="0"/>
        </a:p>
      </dgm:t>
    </dgm:pt>
    <dgm:pt modelId="{411B84F2-22DE-4113-AC82-55EAF27D2BFD}" type="parTrans" cxnId="{267F9C95-E0E6-4B41-9233-A630D9646AC1}">
      <dgm:prSet/>
      <dgm:spPr/>
      <dgm:t>
        <a:bodyPr/>
        <a:lstStyle/>
        <a:p>
          <a:endParaRPr lang="en-SX" sz="1200"/>
        </a:p>
      </dgm:t>
    </dgm:pt>
    <dgm:pt modelId="{871C4480-FDA3-4EBF-A6FD-99426F4A1B11}" type="sibTrans" cxnId="{267F9C95-E0E6-4B41-9233-A630D9646AC1}">
      <dgm:prSet/>
      <dgm:spPr/>
      <dgm:t>
        <a:bodyPr/>
        <a:lstStyle/>
        <a:p>
          <a:endParaRPr lang="en-SX" sz="1200"/>
        </a:p>
      </dgm:t>
    </dgm:pt>
    <dgm:pt modelId="{6524508F-7983-46C2-84D0-3080CCBE9F5C}">
      <dgm:prSet custT="1"/>
      <dgm:spPr/>
      <dgm:t>
        <a:bodyPr/>
        <a:lstStyle/>
        <a:p>
          <a:r>
            <a:rPr lang="en-US" sz="1200"/>
            <a:t>Breakthrough Products with Lead User Research by Eric Von Hippel and Mary Sonnack </a:t>
          </a:r>
          <a:endParaRPr lang="en-US" sz="1200" dirty="0"/>
        </a:p>
      </dgm:t>
    </dgm:pt>
    <dgm:pt modelId="{EFB4307D-13E9-40D1-BAA4-F4484210A971}" type="parTrans" cxnId="{6E45F26B-8939-49CF-BCF9-8663AE4CA16C}">
      <dgm:prSet/>
      <dgm:spPr/>
      <dgm:t>
        <a:bodyPr/>
        <a:lstStyle/>
        <a:p>
          <a:endParaRPr lang="en-SX" sz="1200"/>
        </a:p>
      </dgm:t>
    </dgm:pt>
    <dgm:pt modelId="{ACB7485F-0C79-46AE-AFAC-4487C715879D}" type="sibTrans" cxnId="{6E45F26B-8939-49CF-BCF9-8663AE4CA16C}">
      <dgm:prSet/>
      <dgm:spPr/>
      <dgm:t>
        <a:bodyPr/>
        <a:lstStyle/>
        <a:p>
          <a:endParaRPr lang="en-SX" sz="1200"/>
        </a:p>
      </dgm:t>
    </dgm:pt>
    <dgm:pt modelId="{22500E5F-44BD-4E1A-A92B-2052B0235DBC}">
      <dgm:prSet custT="1"/>
      <dgm:spPr/>
      <dgm:t>
        <a:bodyPr/>
        <a:lstStyle/>
        <a:p>
          <a:r>
            <a:rPr lang="en-US" sz="1200"/>
            <a:t>The Ambidextrous Organization, Charles O’Reilly/Michael Tushman: April 2004</a:t>
          </a:r>
          <a:endParaRPr lang="en-US" sz="1200" dirty="0"/>
        </a:p>
      </dgm:t>
    </dgm:pt>
    <dgm:pt modelId="{CBB93F37-A028-4D7E-A328-9F3C0A0D2F9F}" type="parTrans" cxnId="{4D8CDBD0-D6FC-4E0E-91C6-2802C0F5846B}">
      <dgm:prSet/>
      <dgm:spPr/>
      <dgm:t>
        <a:bodyPr/>
        <a:lstStyle/>
        <a:p>
          <a:endParaRPr lang="en-SX" sz="1200"/>
        </a:p>
      </dgm:t>
    </dgm:pt>
    <dgm:pt modelId="{0D1D2EC9-51A7-4F7E-8714-446C1BF59BC2}" type="sibTrans" cxnId="{4D8CDBD0-D6FC-4E0E-91C6-2802C0F5846B}">
      <dgm:prSet/>
      <dgm:spPr/>
      <dgm:t>
        <a:bodyPr/>
        <a:lstStyle/>
        <a:p>
          <a:endParaRPr lang="en-SX" sz="1200"/>
        </a:p>
      </dgm:t>
    </dgm:pt>
    <dgm:pt modelId="{B48EE657-C1D2-4B88-9871-715BE3163072}">
      <dgm:prSet custT="1"/>
      <dgm:spPr/>
      <dgm:t>
        <a:bodyPr/>
        <a:lstStyle/>
        <a:p>
          <a:r>
            <a:rPr lang="en-US" sz="1200"/>
            <a:t>The Goal by Eliyahu Goldratt</a:t>
          </a:r>
          <a:endParaRPr lang="en-US" sz="1200" dirty="0"/>
        </a:p>
      </dgm:t>
    </dgm:pt>
    <dgm:pt modelId="{B95779D2-46BF-48B9-BED3-935676F34931}" type="parTrans" cxnId="{DB09FE55-2B84-45B3-A118-9A2994B9CA4B}">
      <dgm:prSet/>
      <dgm:spPr/>
      <dgm:t>
        <a:bodyPr/>
        <a:lstStyle/>
        <a:p>
          <a:endParaRPr lang="en-SX" sz="1200"/>
        </a:p>
      </dgm:t>
    </dgm:pt>
    <dgm:pt modelId="{8AB4E95C-9EE7-44E3-AECE-A2DBFA8EC54A}" type="sibTrans" cxnId="{DB09FE55-2B84-45B3-A118-9A2994B9CA4B}">
      <dgm:prSet/>
      <dgm:spPr/>
      <dgm:t>
        <a:bodyPr/>
        <a:lstStyle/>
        <a:p>
          <a:endParaRPr lang="en-SX" sz="1200"/>
        </a:p>
      </dgm:t>
    </dgm:pt>
    <dgm:pt modelId="{E46822E5-9269-4426-8F96-4EE3E9E060DF}">
      <dgm:prSet custT="1"/>
      <dgm:spPr/>
      <dgm:t>
        <a:bodyPr/>
        <a:lstStyle/>
        <a:p>
          <a:r>
            <a:rPr lang="en-US" sz="1200"/>
            <a:t>Good To Great and Built to Last by James C. Collins, Jerry I. Porras</a:t>
          </a:r>
          <a:endParaRPr lang="en-US" sz="1200" dirty="0"/>
        </a:p>
      </dgm:t>
    </dgm:pt>
    <dgm:pt modelId="{5716BA15-5416-4D85-910C-40EF04B2E673}" type="parTrans" cxnId="{10DCDC5B-1BD9-43C2-8C27-33F4BC525F63}">
      <dgm:prSet/>
      <dgm:spPr/>
      <dgm:t>
        <a:bodyPr/>
        <a:lstStyle/>
        <a:p>
          <a:endParaRPr lang="en-SX" sz="1200"/>
        </a:p>
      </dgm:t>
    </dgm:pt>
    <dgm:pt modelId="{19BA7EAD-2A6F-493D-8042-9FBA9F4965E4}" type="sibTrans" cxnId="{10DCDC5B-1BD9-43C2-8C27-33F4BC525F63}">
      <dgm:prSet/>
      <dgm:spPr/>
      <dgm:t>
        <a:bodyPr/>
        <a:lstStyle/>
        <a:p>
          <a:endParaRPr lang="en-SX" sz="1200"/>
        </a:p>
      </dgm:t>
    </dgm:pt>
    <dgm:pt modelId="{4B17BC03-8849-4BFD-9A30-3A485344CE67}" type="pres">
      <dgm:prSet presAssocID="{6838F195-BDEA-4208-8A3B-65E5259A2502}" presName="linear" presStyleCnt="0">
        <dgm:presLayoutVars>
          <dgm:animLvl val="lvl"/>
          <dgm:resizeHandles val="exact"/>
        </dgm:presLayoutVars>
      </dgm:prSet>
      <dgm:spPr/>
    </dgm:pt>
    <dgm:pt modelId="{26C6BC9D-7263-4250-BB48-FC57C977A7D4}" type="pres">
      <dgm:prSet presAssocID="{EC10C8B2-943B-4603-9F9A-72F0E2FDCC71}" presName="parentText" presStyleLbl="node1" presStyleIdx="0" presStyleCnt="15">
        <dgm:presLayoutVars>
          <dgm:chMax val="0"/>
          <dgm:bulletEnabled val="1"/>
        </dgm:presLayoutVars>
      </dgm:prSet>
      <dgm:spPr/>
    </dgm:pt>
    <dgm:pt modelId="{94888381-C637-4D4F-923D-CDC10C24495B}" type="pres">
      <dgm:prSet presAssocID="{D0B6F038-6435-4124-8504-996CC8C72FB7}" presName="spacer" presStyleCnt="0"/>
      <dgm:spPr/>
    </dgm:pt>
    <dgm:pt modelId="{BD0E113C-7096-4F0E-885D-C98648BC78A9}" type="pres">
      <dgm:prSet presAssocID="{CF6C4728-EF1F-4A80-9A14-853DA32C2798}" presName="parentText" presStyleLbl="node1" presStyleIdx="1" presStyleCnt="15">
        <dgm:presLayoutVars>
          <dgm:chMax val="0"/>
          <dgm:bulletEnabled val="1"/>
        </dgm:presLayoutVars>
      </dgm:prSet>
      <dgm:spPr/>
    </dgm:pt>
    <dgm:pt modelId="{38051E89-64FC-43E6-8B03-894D1F266C6F}" type="pres">
      <dgm:prSet presAssocID="{48D07FF2-B2C4-4007-A7C9-9AD2B594522D}" presName="spacer" presStyleCnt="0"/>
      <dgm:spPr/>
    </dgm:pt>
    <dgm:pt modelId="{7489B6AF-82FF-465C-8876-62F050CE076A}" type="pres">
      <dgm:prSet presAssocID="{598A96E8-DC10-44D5-91A7-DF35568DC924}" presName="parentText" presStyleLbl="node1" presStyleIdx="2" presStyleCnt="15">
        <dgm:presLayoutVars>
          <dgm:chMax val="0"/>
          <dgm:bulletEnabled val="1"/>
        </dgm:presLayoutVars>
      </dgm:prSet>
      <dgm:spPr/>
    </dgm:pt>
    <dgm:pt modelId="{352DCE76-C553-4478-B48A-5E8EFF0E2A5A}" type="pres">
      <dgm:prSet presAssocID="{BB412D4C-3BD6-4624-BFEA-584C53E884D9}" presName="spacer" presStyleCnt="0"/>
      <dgm:spPr/>
    </dgm:pt>
    <dgm:pt modelId="{F0FBFB14-9D9D-4E87-811D-304D933D8F1E}" type="pres">
      <dgm:prSet presAssocID="{C2852B8D-4089-45E3-8870-060B45B1D50D}" presName="parentText" presStyleLbl="node1" presStyleIdx="3" presStyleCnt="15">
        <dgm:presLayoutVars>
          <dgm:chMax val="0"/>
          <dgm:bulletEnabled val="1"/>
        </dgm:presLayoutVars>
      </dgm:prSet>
      <dgm:spPr/>
    </dgm:pt>
    <dgm:pt modelId="{7036697A-649B-4D33-9639-B57AC10DE41B}" type="pres">
      <dgm:prSet presAssocID="{4D389F23-EE95-4473-8F35-55AE0787D3DB}" presName="spacer" presStyleCnt="0"/>
      <dgm:spPr/>
    </dgm:pt>
    <dgm:pt modelId="{5315C815-E0B5-42CD-B1E8-F363E8977983}" type="pres">
      <dgm:prSet presAssocID="{C5293819-0345-403B-8E39-F51F57C58DC5}" presName="parentText" presStyleLbl="node1" presStyleIdx="4" presStyleCnt="15">
        <dgm:presLayoutVars>
          <dgm:chMax val="0"/>
          <dgm:bulletEnabled val="1"/>
        </dgm:presLayoutVars>
      </dgm:prSet>
      <dgm:spPr/>
    </dgm:pt>
    <dgm:pt modelId="{EF7447E4-70DC-4054-AF9E-C6A8AF64E630}" type="pres">
      <dgm:prSet presAssocID="{0B3DCCF5-B9A9-4A9C-9A73-F92A8FE5DF85}" presName="spacer" presStyleCnt="0"/>
      <dgm:spPr/>
    </dgm:pt>
    <dgm:pt modelId="{17C47A4E-7C5A-4BB2-A0CE-EA1B699185A3}" type="pres">
      <dgm:prSet presAssocID="{40542395-ACF1-4408-9D82-584772D7F546}" presName="parentText" presStyleLbl="node1" presStyleIdx="5" presStyleCnt="15">
        <dgm:presLayoutVars>
          <dgm:chMax val="0"/>
          <dgm:bulletEnabled val="1"/>
        </dgm:presLayoutVars>
      </dgm:prSet>
      <dgm:spPr/>
    </dgm:pt>
    <dgm:pt modelId="{39905D53-31D1-43B8-8A20-26AAAC960EF8}" type="pres">
      <dgm:prSet presAssocID="{C94EFCD5-21D1-495D-89C4-7DD9E91EDED8}" presName="spacer" presStyleCnt="0"/>
      <dgm:spPr/>
    </dgm:pt>
    <dgm:pt modelId="{155A4424-7F04-4285-BE35-567A563531B6}" type="pres">
      <dgm:prSet presAssocID="{B0A75CB4-32CC-44DC-BF77-E678F924B2B2}" presName="parentText" presStyleLbl="node1" presStyleIdx="6" presStyleCnt="15">
        <dgm:presLayoutVars>
          <dgm:chMax val="0"/>
          <dgm:bulletEnabled val="1"/>
        </dgm:presLayoutVars>
      </dgm:prSet>
      <dgm:spPr/>
    </dgm:pt>
    <dgm:pt modelId="{58B12760-702D-4ADE-A0FA-69DBA60E35E9}" type="pres">
      <dgm:prSet presAssocID="{6DD37D80-DFB4-4562-8242-75E9E97D394F}" presName="spacer" presStyleCnt="0"/>
      <dgm:spPr/>
    </dgm:pt>
    <dgm:pt modelId="{7C5D5C6B-18C0-4EDA-A51A-03CF64784F08}" type="pres">
      <dgm:prSet presAssocID="{616B5EF2-B780-42B6-8899-A6CC6B052E1A}" presName="parentText" presStyleLbl="node1" presStyleIdx="7" presStyleCnt="15">
        <dgm:presLayoutVars>
          <dgm:chMax val="0"/>
          <dgm:bulletEnabled val="1"/>
        </dgm:presLayoutVars>
      </dgm:prSet>
      <dgm:spPr/>
    </dgm:pt>
    <dgm:pt modelId="{DA7B1977-15E2-4FD8-9027-3A0FF8F4092E}" type="pres">
      <dgm:prSet presAssocID="{2E0A8D4D-63D1-4DC2-9FDF-A2CBF151EC47}" presName="spacer" presStyleCnt="0"/>
      <dgm:spPr/>
    </dgm:pt>
    <dgm:pt modelId="{6D11600E-A8C2-4C7B-9981-D1C0E8E85155}" type="pres">
      <dgm:prSet presAssocID="{C07FF6E4-847B-495B-B00B-1807E4BA2326}" presName="parentText" presStyleLbl="node1" presStyleIdx="8" presStyleCnt="15">
        <dgm:presLayoutVars>
          <dgm:chMax val="0"/>
          <dgm:bulletEnabled val="1"/>
        </dgm:presLayoutVars>
      </dgm:prSet>
      <dgm:spPr/>
    </dgm:pt>
    <dgm:pt modelId="{B985E72E-E5AB-44A3-AF08-E6A196FA279C}" type="pres">
      <dgm:prSet presAssocID="{541D7E7C-A17D-480F-A215-150CA7B4FF51}" presName="spacer" presStyleCnt="0"/>
      <dgm:spPr/>
    </dgm:pt>
    <dgm:pt modelId="{F6E79B42-D2FF-43D3-8EA3-3E2FB2A44124}" type="pres">
      <dgm:prSet presAssocID="{4AD74863-6C62-4D92-9660-527256B5DFA9}" presName="parentText" presStyleLbl="node1" presStyleIdx="9" presStyleCnt="15">
        <dgm:presLayoutVars>
          <dgm:chMax val="0"/>
          <dgm:bulletEnabled val="1"/>
        </dgm:presLayoutVars>
      </dgm:prSet>
      <dgm:spPr/>
    </dgm:pt>
    <dgm:pt modelId="{394A48B7-644D-4083-B514-7BA741AF2817}" type="pres">
      <dgm:prSet presAssocID="{9B0B8572-3A4D-42C1-807B-560ECD471C0C}" presName="spacer" presStyleCnt="0"/>
      <dgm:spPr/>
    </dgm:pt>
    <dgm:pt modelId="{04AEA3A0-7E95-4C8C-BCE1-31F31CCF04EF}" type="pres">
      <dgm:prSet presAssocID="{18710D29-8332-4067-9AD7-ECCF7B4343DC}" presName="parentText" presStyleLbl="node1" presStyleIdx="10" presStyleCnt="15">
        <dgm:presLayoutVars>
          <dgm:chMax val="0"/>
          <dgm:bulletEnabled val="1"/>
        </dgm:presLayoutVars>
      </dgm:prSet>
      <dgm:spPr/>
    </dgm:pt>
    <dgm:pt modelId="{DC93AA87-EF21-4A2A-B9C3-287DCEE0E02B}" type="pres">
      <dgm:prSet presAssocID="{871C4480-FDA3-4EBF-A6FD-99426F4A1B11}" presName="spacer" presStyleCnt="0"/>
      <dgm:spPr/>
    </dgm:pt>
    <dgm:pt modelId="{DA2C7A5D-046A-4185-B5EA-10F596315A8D}" type="pres">
      <dgm:prSet presAssocID="{6524508F-7983-46C2-84D0-3080CCBE9F5C}" presName="parentText" presStyleLbl="node1" presStyleIdx="11" presStyleCnt="15">
        <dgm:presLayoutVars>
          <dgm:chMax val="0"/>
          <dgm:bulletEnabled val="1"/>
        </dgm:presLayoutVars>
      </dgm:prSet>
      <dgm:spPr/>
    </dgm:pt>
    <dgm:pt modelId="{5C2CC9C2-ED4D-446D-8DA3-C17C807D3A89}" type="pres">
      <dgm:prSet presAssocID="{ACB7485F-0C79-46AE-AFAC-4487C715879D}" presName="spacer" presStyleCnt="0"/>
      <dgm:spPr/>
    </dgm:pt>
    <dgm:pt modelId="{FA357526-1CB0-4524-AFF7-9587A8F201EC}" type="pres">
      <dgm:prSet presAssocID="{22500E5F-44BD-4E1A-A92B-2052B0235DBC}" presName="parentText" presStyleLbl="node1" presStyleIdx="12" presStyleCnt="15">
        <dgm:presLayoutVars>
          <dgm:chMax val="0"/>
          <dgm:bulletEnabled val="1"/>
        </dgm:presLayoutVars>
      </dgm:prSet>
      <dgm:spPr/>
    </dgm:pt>
    <dgm:pt modelId="{C5DD0295-BA44-4707-8082-25F4869E69EA}" type="pres">
      <dgm:prSet presAssocID="{0D1D2EC9-51A7-4F7E-8714-446C1BF59BC2}" presName="spacer" presStyleCnt="0"/>
      <dgm:spPr/>
    </dgm:pt>
    <dgm:pt modelId="{768A6222-7F7C-49BA-88A6-A52DC1BD63A5}" type="pres">
      <dgm:prSet presAssocID="{B48EE657-C1D2-4B88-9871-715BE3163072}" presName="parentText" presStyleLbl="node1" presStyleIdx="13" presStyleCnt="15">
        <dgm:presLayoutVars>
          <dgm:chMax val="0"/>
          <dgm:bulletEnabled val="1"/>
        </dgm:presLayoutVars>
      </dgm:prSet>
      <dgm:spPr/>
    </dgm:pt>
    <dgm:pt modelId="{C0B11787-76FF-468D-BB7A-41728C49984B}" type="pres">
      <dgm:prSet presAssocID="{8AB4E95C-9EE7-44E3-AECE-A2DBFA8EC54A}" presName="spacer" presStyleCnt="0"/>
      <dgm:spPr/>
    </dgm:pt>
    <dgm:pt modelId="{F6E3C3E8-1E74-4BFA-8152-6526DAFDD40D}" type="pres">
      <dgm:prSet presAssocID="{E46822E5-9269-4426-8F96-4EE3E9E060DF}" presName="parentText" presStyleLbl="node1" presStyleIdx="14" presStyleCnt="15">
        <dgm:presLayoutVars>
          <dgm:chMax val="0"/>
          <dgm:bulletEnabled val="1"/>
        </dgm:presLayoutVars>
      </dgm:prSet>
      <dgm:spPr/>
    </dgm:pt>
  </dgm:ptLst>
  <dgm:cxnLst>
    <dgm:cxn modelId="{A4297302-A7CD-441F-876B-58B2D6C015B0}" type="presOf" srcId="{EC10C8B2-943B-4603-9F9A-72F0E2FDCC71}" destId="{26C6BC9D-7263-4250-BB48-FC57C977A7D4}" srcOrd="0" destOrd="0" presId="urn:microsoft.com/office/officeart/2005/8/layout/vList2"/>
    <dgm:cxn modelId="{6A848307-A8FB-4A15-BE0C-1B054299A706}" srcId="{6838F195-BDEA-4208-8A3B-65E5259A2502}" destId="{C07FF6E4-847B-495B-B00B-1807E4BA2326}" srcOrd="8" destOrd="0" parTransId="{B7849761-C379-4786-B38A-14FCCE822CF8}" sibTransId="{541D7E7C-A17D-480F-A215-150CA7B4FF51}"/>
    <dgm:cxn modelId="{474B861A-1082-4A49-8A95-7048FCD17404}" srcId="{6838F195-BDEA-4208-8A3B-65E5259A2502}" destId="{40542395-ACF1-4408-9D82-584772D7F546}" srcOrd="5" destOrd="0" parTransId="{86E04FBC-8DAB-466E-868F-7361588B3CEE}" sibTransId="{C94EFCD5-21D1-495D-89C4-7DD9E91EDED8}"/>
    <dgm:cxn modelId="{03E19024-3E0A-40F2-9CB3-3A3F7CA9729F}" type="presOf" srcId="{C5293819-0345-403B-8E39-F51F57C58DC5}" destId="{5315C815-E0B5-42CD-B1E8-F363E8977983}" srcOrd="0" destOrd="0" presId="urn:microsoft.com/office/officeart/2005/8/layout/vList2"/>
    <dgm:cxn modelId="{8710B02B-A8A9-43EB-BD53-25FDBD76A294}" type="presOf" srcId="{B48EE657-C1D2-4B88-9871-715BE3163072}" destId="{768A6222-7F7C-49BA-88A6-A52DC1BD63A5}" srcOrd="0" destOrd="0" presId="urn:microsoft.com/office/officeart/2005/8/layout/vList2"/>
    <dgm:cxn modelId="{2C737037-ECF9-47D5-AA75-2B1480F0E62A}" type="presOf" srcId="{616B5EF2-B780-42B6-8899-A6CC6B052E1A}" destId="{7C5D5C6B-18C0-4EDA-A51A-03CF64784F08}" srcOrd="0" destOrd="0" presId="urn:microsoft.com/office/officeart/2005/8/layout/vList2"/>
    <dgm:cxn modelId="{10DCDC5B-1BD9-43C2-8C27-33F4BC525F63}" srcId="{6838F195-BDEA-4208-8A3B-65E5259A2502}" destId="{E46822E5-9269-4426-8F96-4EE3E9E060DF}" srcOrd="14" destOrd="0" parTransId="{5716BA15-5416-4D85-910C-40EF04B2E673}" sibTransId="{19BA7EAD-2A6F-493D-8042-9FBA9F4965E4}"/>
    <dgm:cxn modelId="{09E8555D-C7F7-44E3-8DF9-215A27EAE95C}" srcId="{6838F195-BDEA-4208-8A3B-65E5259A2502}" destId="{B0A75CB4-32CC-44DC-BF77-E678F924B2B2}" srcOrd="6" destOrd="0" parTransId="{6F55A795-6038-4F4A-8FED-63BD68B03A7C}" sibTransId="{6DD37D80-DFB4-4562-8242-75E9E97D394F}"/>
    <dgm:cxn modelId="{C4ADD464-3CCC-4C85-8B2D-90FDDCB6806E}" type="presOf" srcId="{40542395-ACF1-4408-9D82-584772D7F546}" destId="{17C47A4E-7C5A-4BB2-A0CE-EA1B699185A3}" srcOrd="0" destOrd="0" presId="urn:microsoft.com/office/officeart/2005/8/layout/vList2"/>
    <dgm:cxn modelId="{BEDA6F45-38B0-4448-8482-6143788B458B}" type="presOf" srcId="{C2852B8D-4089-45E3-8870-060B45B1D50D}" destId="{F0FBFB14-9D9D-4E87-811D-304D933D8F1E}" srcOrd="0" destOrd="0" presId="urn:microsoft.com/office/officeart/2005/8/layout/vList2"/>
    <dgm:cxn modelId="{70DAC94B-2009-443E-8AA4-042BCB3679E5}" type="presOf" srcId="{B0A75CB4-32CC-44DC-BF77-E678F924B2B2}" destId="{155A4424-7F04-4285-BE35-567A563531B6}" srcOrd="0" destOrd="0" presId="urn:microsoft.com/office/officeart/2005/8/layout/vList2"/>
    <dgm:cxn modelId="{6E45F26B-8939-49CF-BCF9-8663AE4CA16C}" srcId="{6838F195-BDEA-4208-8A3B-65E5259A2502}" destId="{6524508F-7983-46C2-84D0-3080CCBE9F5C}" srcOrd="11" destOrd="0" parTransId="{EFB4307D-13E9-40D1-BAA4-F4484210A971}" sibTransId="{ACB7485F-0C79-46AE-AFAC-4487C715879D}"/>
    <dgm:cxn modelId="{CB7ED94E-8477-4032-A2D9-6883EC0D0931}" srcId="{6838F195-BDEA-4208-8A3B-65E5259A2502}" destId="{616B5EF2-B780-42B6-8899-A6CC6B052E1A}" srcOrd="7" destOrd="0" parTransId="{EAB72CE7-AE6F-4B98-B32C-D9FAF2805D8F}" sibTransId="{2E0A8D4D-63D1-4DC2-9FDF-A2CBF151EC47}"/>
    <dgm:cxn modelId="{1BCD1551-4566-486D-8053-AF00CEFDCCC3}" srcId="{6838F195-BDEA-4208-8A3B-65E5259A2502}" destId="{C5293819-0345-403B-8E39-F51F57C58DC5}" srcOrd="4" destOrd="0" parTransId="{55CC0B64-1581-43E8-867D-9336B20FF765}" sibTransId="{0B3DCCF5-B9A9-4A9C-9A73-F92A8FE5DF85}"/>
    <dgm:cxn modelId="{A6450174-341F-40E7-991B-2F84EEF8D032}" type="presOf" srcId="{E46822E5-9269-4426-8F96-4EE3E9E060DF}" destId="{F6E3C3E8-1E74-4BFA-8152-6526DAFDD40D}" srcOrd="0" destOrd="0" presId="urn:microsoft.com/office/officeart/2005/8/layout/vList2"/>
    <dgm:cxn modelId="{DB09FE55-2B84-45B3-A118-9A2994B9CA4B}" srcId="{6838F195-BDEA-4208-8A3B-65E5259A2502}" destId="{B48EE657-C1D2-4B88-9871-715BE3163072}" srcOrd="13" destOrd="0" parTransId="{B95779D2-46BF-48B9-BED3-935676F34931}" sibTransId="{8AB4E95C-9EE7-44E3-AECE-A2DBFA8EC54A}"/>
    <dgm:cxn modelId="{8800AA87-7CD8-49D7-87B1-52D2BC3970C3}" type="presOf" srcId="{22500E5F-44BD-4E1A-A92B-2052B0235DBC}" destId="{FA357526-1CB0-4524-AFF7-9587A8F201EC}" srcOrd="0" destOrd="0" presId="urn:microsoft.com/office/officeart/2005/8/layout/vList2"/>
    <dgm:cxn modelId="{22C5928A-5DFC-46EE-9023-A80D5D7DB507}" srcId="{6838F195-BDEA-4208-8A3B-65E5259A2502}" destId="{4AD74863-6C62-4D92-9660-527256B5DFA9}" srcOrd="9" destOrd="0" parTransId="{2ED8D408-69E2-4F73-8328-F5B531FC2229}" sibTransId="{9B0B8572-3A4D-42C1-807B-560ECD471C0C}"/>
    <dgm:cxn modelId="{A8E8258B-1B3C-4FAE-99B2-C171B5D04B17}" type="presOf" srcId="{4AD74863-6C62-4D92-9660-527256B5DFA9}" destId="{F6E79B42-D2FF-43D3-8EA3-3E2FB2A44124}" srcOrd="0" destOrd="0" presId="urn:microsoft.com/office/officeart/2005/8/layout/vList2"/>
    <dgm:cxn modelId="{267F9C95-E0E6-4B41-9233-A630D9646AC1}" srcId="{6838F195-BDEA-4208-8A3B-65E5259A2502}" destId="{18710D29-8332-4067-9AD7-ECCF7B4343DC}" srcOrd="10" destOrd="0" parTransId="{411B84F2-22DE-4113-AC82-55EAF27D2BFD}" sibTransId="{871C4480-FDA3-4EBF-A6FD-99426F4A1B11}"/>
    <dgm:cxn modelId="{737226A2-0F90-4B21-8CC8-000D1237448C}" type="presOf" srcId="{6524508F-7983-46C2-84D0-3080CCBE9F5C}" destId="{DA2C7A5D-046A-4185-B5EA-10F596315A8D}" srcOrd="0" destOrd="0" presId="urn:microsoft.com/office/officeart/2005/8/layout/vList2"/>
    <dgm:cxn modelId="{4282A3AA-BCFC-4F41-ACD7-6C90DDE0CD8C}" type="presOf" srcId="{18710D29-8332-4067-9AD7-ECCF7B4343DC}" destId="{04AEA3A0-7E95-4C8C-BCE1-31F31CCF04EF}" srcOrd="0" destOrd="0" presId="urn:microsoft.com/office/officeart/2005/8/layout/vList2"/>
    <dgm:cxn modelId="{818A6DB6-BE02-4895-960E-3AED4722B9A1}" type="presOf" srcId="{CF6C4728-EF1F-4A80-9A14-853DA32C2798}" destId="{BD0E113C-7096-4F0E-885D-C98648BC78A9}" srcOrd="0" destOrd="0" presId="urn:microsoft.com/office/officeart/2005/8/layout/vList2"/>
    <dgm:cxn modelId="{324D7BBD-123A-48CC-B6C8-248F3396C3D9}" srcId="{6838F195-BDEA-4208-8A3B-65E5259A2502}" destId="{598A96E8-DC10-44D5-91A7-DF35568DC924}" srcOrd="2" destOrd="0" parTransId="{73AC5BB8-2706-4552-87D8-3E8B0FAF5B5C}" sibTransId="{BB412D4C-3BD6-4624-BFEA-584C53E884D9}"/>
    <dgm:cxn modelId="{585C2EC7-643D-4F22-829A-3060339786C5}" type="presOf" srcId="{C07FF6E4-847B-495B-B00B-1807E4BA2326}" destId="{6D11600E-A8C2-4C7B-9981-D1C0E8E85155}" srcOrd="0" destOrd="0" presId="urn:microsoft.com/office/officeart/2005/8/layout/vList2"/>
    <dgm:cxn modelId="{4D8CDBD0-D6FC-4E0E-91C6-2802C0F5846B}" srcId="{6838F195-BDEA-4208-8A3B-65E5259A2502}" destId="{22500E5F-44BD-4E1A-A92B-2052B0235DBC}" srcOrd="12" destOrd="0" parTransId="{CBB93F37-A028-4D7E-A328-9F3C0A0D2F9F}" sibTransId="{0D1D2EC9-51A7-4F7E-8714-446C1BF59BC2}"/>
    <dgm:cxn modelId="{DD46B8D5-2E32-4207-BD58-C4F0A2A26C54}" srcId="{6838F195-BDEA-4208-8A3B-65E5259A2502}" destId="{CF6C4728-EF1F-4A80-9A14-853DA32C2798}" srcOrd="1" destOrd="0" parTransId="{C4CEE65F-9EBD-473E-811A-962FD3796D2C}" sibTransId="{48D07FF2-B2C4-4007-A7C9-9AD2B594522D}"/>
    <dgm:cxn modelId="{D3366EE3-ACAC-4E56-BDC3-285E94B06551}" srcId="{6838F195-BDEA-4208-8A3B-65E5259A2502}" destId="{EC10C8B2-943B-4603-9F9A-72F0E2FDCC71}" srcOrd="0" destOrd="0" parTransId="{EAD60ACB-BB6E-4BD3-8B8A-C3FAD2C1A807}" sibTransId="{D0B6F038-6435-4124-8504-996CC8C72FB7}"/>
    <dgm:cxn modelId="{9750E5E8-8AED-44E4-9B2A-2CF44134B3D6}" type="presOf" srcId="{6838F195-BDEA-4208-8A3B-65E5259A2502}" destId="{4B17BC03-8849-4BFD-9A30-3A485344CE67}" srcOrd="0" destOrd="0" presId="urn:microsoft.com/office/officeart/2005/8/layout/vList2"/>
    <dgm:cxn modelId="{A8B850EA-AA74-4628-82EA-203FC9BEF1D4}" srcId="{6838F195-BDEA-4208-8A3B-65E5259A2502}" destId="{C2852B8D-4089-45E3-8870-060B45B1D50D}" srcOrd="3" destOrd="0" parTransId="{3225C96E-BFA4-440D-A077-1509774B7BFC}" sibTransId="{4D389F23-EE95-4473-8F35-55AE0787D3DB}"/>
    <dgm:cxn modelId="{185FEDFF-A688-4E88-89B9-87138DC95423}" type="presOf" srcId="{598A96E8-DC10-44D5-91A7-DF35568DC924}" destId="{7489B6AF-82FF-465C-8876-62F050CE076A}" srcOrd="0" destOrd="0" presId="urn:microsoft.com/office/officeart/2005/8/layout/vList2"/>
    <dgm:cxn modelId="{190A471E-72EB-431B-A409-39648655B751}" type="presParOf" srcId="{4B17BC03-8849-4BFD-9A30-3A485344CE67}" destId="{26C6BC9D-7263-4250-BB48-FC57C977A7D4}" srcOrd="0" destOrd="0" presId="urn:microsoft.com/office/officeart/2005/8/layout/vList2"/>
    <dgm:cxn modelId="{A0207C56-5833-419B-A6D0-EC9933E08D44}" type="presParOf" srcId="{4B17BC03-8849-4BFD-9A30-3A485344CE67}" destId="{94888381-C637-4D4F-923D-CDC10C24495B}" srcOrd="1" destOrd="0" presId="urn:microsoft.com/office/officeart/2005/8/layout/vList2"/>
    <dgm:cxn modelId="{93C8C9E5-5BFC-4B7D-A966-A685B962F6BB}" type="presParOf" srcId="{4B17BC03-8849-4BFD-9A30-3A485344CE67}" destId="{BD0E113C-7096-4F0E-885D-C98648BC78A9}" srcOrd="2" destOrd="0" presId="urn:microsoft.com/office/officeart/2005/8/layout/vList2"/>
    <dgm:cxn modelId="{39918671-6587-4DCE-B0D8-D887805FEA57}" type="presParOf" srcId="{4B17BC03-8849-4BFD-9A30-3A485344CE67}" destId="{38051E89-64FC-43E6-8B03-894D1F266C6F}" srcOrd="3" destOrd="0" presId="urn:microsoft.com/office/officeart/2005/8/layout/vList2"/>
    <dgm:cxn modelId="{1DA0B377-11B6-4A85-822F-CA2E3F844390}" type="presParOf" srcId="{4B17BC03-8849-4BFD-9A30-3A485344CE67}" destId="{7489B6AF-82FF-465C-8876-62F050CE076A}" srcOrd="4" destOrd="0" presId="urn:microsoft.com/office/officeart/2005/8/layout/vList2"/>
    <dgm:cxn modelId="{DB4B1057-2047-4B73-A7C4-1453E9919310}" type="presParOf" srcId="{4B17BC03-8849-4BFD-9A30-3A485344CE67}" destId="{352DCE76-C553-4478-B48A-5E8EFF0E2A5A}" srcOrd="5" destOrd="0" presId="urn:microsoft.com/office/officeart/2005/8/layout/vList2"/>
    <dgm:cxn modelId="{71737170-9002-440A-B25C-1133E3D83104}" type="presParOf" srcId="{4B17BC03-8849-4BFD-9A30-3A485344CE67}" destId="{F0FBFB14-9D9D-4E87-811D-304D933D8F1E}" srcOrd="6" destOrd="0" presId="urn:microsoft.com/office/officeart/2005/8/layout/vList2"/>
    <dgm:cxn modelId="{31A5E4D7-A65B-4DAE-B720-3AAE9B78788C}" type="presParOf" srcId="{4B17BC03-8849-4BFD-9A30-3A485344CE67}" destId="{7036697A-649B-4D33-9639-B57AC10DE41B}" srcOrd="7" destOrd="0" presId="urn:microsoft.com/office/officeart/2005/8/layout/vList2"/>
    <dgm:cxn modelId="{9452FC9C-644A-4C02-9E32-E6DEB90A805B}" type="presParOf" srcId="{4B17BC03-8849-4BFD-9A30-3A485344CE67}" destId="{5315C815-E0B5-42CD-B1E8-F363E8977983}" srcOrd="8" destOrd="0" presId="urn:microsoft.com/office/officeart/2005/8/layout/vList2"/>
    <dgm:cxn modelId="{F47AB15C-4D9A-4B3D-B48D-48714DC4C27E}" type="presParOf" srcId="{4B17BC03-8849-4BFD-9A30-3A485344CE67}" destId="{EF7447E4-70DC-4054-AF9E-C6A8AF64E630}" srcOrd="9" destOrd="0" presId="urn:microsoft.com/office/officeart/2005/8/layout/vList2"/>
    <dgm:cxn modelId="{62B580AE-E471-4850-8D56-497256199C1D}" type="presParOf" srcId="{4B17BC03-8849-4BFD-9A30-3A485344CE67}" destId="{17C47A4E-7C5A-4BB2-A0CE-EA1B699185A3}" srcOrd="10" destOrd="0" presId="urn:microsoft.com/office/officeart/2005/8/layout/vList2"/>
    <dgm:cxn modelId="{07ACDAA3-1499-4B9A-A175-3456B02F5656}" type="presParOf" srcId="{4B17BC03-8849-4BFD-9A30-3A485344CE67}" destId="{39905D53-31D1-43B8-8A20-26AAAC960EF8}" srcOrd="11" destOrd="0" presId="urn:microsoft.com/office/officeart/2005/8/layout/vList2"/>
    <dgm:cxn modelId="{8362EB23-3EEF-4F9C-9DB5-6C9221450C18}" type="presParOf" srcId="{4B17BC03-8849-4BFD-9A30-3A485344CE67}" destId="{155A4424-7F04-4285-BE35-567A563531B6}" srcOrd="12" destOrd="0" presId="urn:microsoft.com/office/officeart/2005/8/layout/vList2"/>
    <dgm:cxn modelId="{542ABB1A-6CCB-4155-A08A-A95FF9056B5D}" type="presParOf" srcId="{4B17BC03-8849-4BFD-9A30-3A485344CE67}" destId="{58B12760-702D-4ADE-A0FA-69DBA60E35E9}" srcOrd="13" destOrd="0" presId="urn:microsoft.com/office/officeart/2005/8/layout/vList2"/>
    <dgm:cxn modelId="{D52091E3-A81B-4C83-93FD-CFAAF183CCB5}" type="presParOf" srcId="{4B17BC03-8849-4BFD-9A30-3A485344CE67}" destId="{7C5D5C6B-18C0-4EDA-A51A-03CF64784F08}" srcOrd="14" destOrd="0" presId="urn:microsoft.com/office/officeart/2005/8/layout/vList2"/>
    <dgm:cxn modelId="{45F99622-F704-4518-89E1-C8387C8F2623}" type="presParOf" srcId="{4B17BC03-8849-4BFD-9A30-3A485344CE67}" destId="{DA7B1977-15E2-4FD8-9027-3A0FF8F4092E}" srcOrd="15" destOrd="0" presId="urn:microsoft.com/office/officeart/2005/8/layout/vList2"/>
    <dgm:cxn modelId="{AFDF9A25-3DC2-44B1-99C0-4386FA0CC201}" type="presParOf" srcId="{4B17BC03-8849-4BFD-9A30-3A485344CE67}" destId="{6D11600E-A8C2-4C7B-9981-D1C0E8E85155}" srcOrd="16" destOrd="0" presId="urn:microsoft.com/office/officeart/2005/8/layout/vList2"/>
    <dgm:cxn modelId="{FC411DEF-56DE-4328-9200-2B94352A39CA}" type="presParOf" srcId="{4B17BC03-8849-4BFD-9A30-3A485344CE67}" destId="{B985E72E-E5AB-44A3-AF08-E6A196FA279C}" srcOrd="17" destOrd="0" presId="urn:microsoft.com/office/officeart/2005/8/layout/vList2"/>
    <dgm:cxn modelId="{D39152D9-1759-437B-A3ED-BA2FBA7E17A9}" type="presParOf" srcId="{4B17BC03-8849-4BFD-9A30-3A485344CE67}" destId="{F6E79B42-D2FF-43D3-8EA3-3E2FB2A44124}" srcOrd="18" destOrd="0" presId="urn:microsoft.com/office/officeart/2005/8/layout/vList2"/>
    <dgm:cxn modelId="{8DFDF1FD-9E7E-4193-8C4B-FD9E0061645A}" type="presParOf" srcId="{4B17BC03-8849-4BFD-9A30-3A485344CE67}" destId="{394A48B7-644D-4083-B514-7BA741AF2817}" srcOrd="19" destOrd="0" presId="urn:microsoft.com/office/officeart/2005/8/layout/vList2"/>
    <dgm:cxn modelId="{23899D48-A0CE-4391-B656-31D9BE7360B3}" type="presParOf" srcId="{4B17BC03-8849-4BFD-9A30-3A485344CE67}" destId="{04AEA3A0-7E95-4C8C-BCE1-31F31CCF04EF}" srcOrd="20" destOrd="0" presId="urn:microsoft.com/office/officeart/2005/8/layout/vList2"/>
    <dgm:cxn modelId="{9742143A-0DE5-4C55-B203-F3D80FE7866E}" type="presParOf" srcId="{4B17BC03-8849-4BFD-9A30-3A485344CE67}" destId="{DC93AA87-EF21-4A2A-B9C3-287DCEE0E02B}" srcOrd="21" destOrd="0" presId="urn:microsoft.com/office/officeart/2005/8/layout/vList2"/>
    <dgm:cxn modelId="{ED1DC682-C15F-4312-8C5E-42A79463D243}" type="presParOf" srcId="{4B17BC03-8849-4BFD-9A30-3A485344CE67}" destId="{DA2C7A5D-046A-4185-B5EA-10F596315A8D}" srcOrd="22" destOrd="0" presId="urn:microsoft.com/office/officeart/2005/8/layout/vList2"/>
    <dgm:cxn modelId="{59E72F5D-350F-4BF8-914F-E17D744386AF}" type="presParOf" srcId="{4B17BC03-8849-4BFD-9A30-3A485344CE67}" destId="{5C2CC9C2-ED4D-446D-8DA3-C17C807D3A89}" srcOrd="23" destOrd="0" presId="urn:microsoft.com/office/officeart/2005/8/layout/vList2"/>
    <dgm:cxn modelId="{9F6BEEE5-A768-4F86-A000-4E745D5D3B13}" type="presParOf" srcId="{4B17BC03-8849-4BFD-9A30-3A485344CE67}" destId="{FA357526-1CB0-4524-AFF7-9587A8F201EC}" srcOrd="24" destOrd="0" presId="urn:microsoft.com/office/officeart/2005/8/layout/vList2"/>
    <dgm:cxn modelId="{A78CE988-DC09-47E2-AF28-A52FE0183A1E}" type="presParOf" srcId="{4B17BC03-8849-4BFD-9A30-3A485344CE67}" destId="{C5DD0295-BA44-4707-8082-25F4869E69EA}" srcOrd="25" destOrd="0" presId="urn:microsoft.com/office/officeart/2005/8/layout/vList2"/>
    <dgm:cxn modelId="{5B488C4A-101B-4257-884E-895C062010D8}" type="presParOf" srcId="{4B17BC03-8849-4BFD-9A30-3A485344CE67}" destId="{768A6222-7F7C-49BA-88A6-A52DC1BD63A5}" srcOrd="26" destOrd="0" presId="urn:microsoft.com/office/officeart/2005/8/layout/vList2"/>
    <dgm:cxn modelId="{FD5D7ED3-A0D3-4E26-9CE4-E771728879F3}" type="presParOf" srcId="{4B17BC03-8849-4BFD-9A30-3A485344CE67}" destId="{C0B11787-76FF-468D-BB7A-41728C49984B}" srcOrd="27" destOrd="0" presId="urn:microsoft.com/office/officeart/2005/8/layout/vList2"/>
    <dgm:cxn modelId="{98404E46-4365-4E98-9DA4-F8EFD48F663E}" type="presParOf" srcId="{4B17BC03-8849-4BFD-9A30-3A485344CE67}" destId="{F6E3C3E8-1E74-4BFA-8152-6526DAFDD40D}" srcOrd="2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F764469-2B20-42EB-BEDB-353C1E045BB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E01EB2C8-8F5E-4E2A-A1A7-9E3AADDD8DE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</a:t>
          </a:r>
          <a:endParaRPr lang="en-IN" dirty="0"/>
        </a:p>
      </dgm:t>
    </dgm:pt>
    <dgm:pt modelId="{4D2487ED-CC33-4FF0-84DE-BD25345BCA56}" type="parTrans" cxnId="{06530534-F93A-4FE8-A73E-D312E253456B}">
      <dgm:prSet/>
      <dgm:spPr/>
      <dgm:t>
        <a:bodyPr/>
        <a:lstStyle/>
        <a:p>
          <a:endParaRPr lang="en-IN"/>
        </a:p>
      </dgm:t>
    </dgm:pt>
    <dgm:pt modelId="{9CEC2D40-A207-4A97-BCAB-2E0A11606AE8}" type="sibTrans" cxnId="{06530534-F93A-4FE8-A73E-D312E253456B}">
      <dgm:prSet/>
      <dgm:spPr/>
      <dgm:t>
        <a:bodyPr/>
        <a:lstStyle/>
        <a:p>
          <a:endParaRPr lang="en-IN"/>
        </a:p>
      </dgm:t>
    </dgm:pt>
    <dgm:pt modelId="{15CBA11C-5BBB-4B9F-AB58-2948E9FC1B9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you should adapt AI</a:t>
          </a:r>
          <a:endParaRPr lang="en-IN" dirty="0"/>
        </a:p>
      </dgm:t>
    </dgm:pt>
    <dgm:pt modelId="{F4124308-D13B-4B0F-88FD-6C1EF2849F17}" type="parTrans" cxnId="{4F10BDBE-4B95-4DC8-995A-BCF4BA1B9677}">
      <dgm:prSet/>
      <dgm:spPr/>
      <dgm:t>
        <a:bodyPr/>
        <a:lstStyle/>
        <a:p>
          <a:endParaRPr lang="en-IN"/>
        </a:p>
      </dgm:t>
    </dgm:pt>
    <dgm:pt modelId="{049CEDFF-D010-4013-A4EA-21AAFF9B8337}" type="sibTrans" cxnId="{4F10BDBE-4B95-4DC8-995A-BCF4BA1B9677}">
      <dgm:prSet/>
      <dgm:spPr/>
      <dgm:t>
        <a:bodyPr/>
        <a:lstStyle/>
        <a:p>
          <a:endParaRPr lang="en-IN"/>
        </a:p>
      </dgm:t>
    </dgm:pt>
    <dgm:pt modelId="{03782109-1620-489F-9DF0-42E9DAF8AA7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Gathering &amp; Managing Customer Reqmts </a:t>
          </a:r>
          <a:endParaRPr lang="en-IN" dirty="0"/>
        </a:p>
      </dgm:t>
    </dgm:pt>
    <dgm:pt modelId="{5C0911B0-2D98-4D96-81A7-77BC6099FBB3}" type="parTrans" cxnId="{823B6D75-2B20-48DC-9DF7-1882568C1694}">
      <dgm:prSet/>
      <dgm:spPr/>
      <dgm:t>
        <a:bodyPr/>
        <a:lstStyle/>
        <a:p>
          <a:endParaRPr lang="en-IN"/>
        </a:p>
      </dgm:t>
    </dgm:pt>
    <dgm:pt modelId="{EA346B54-DB55-45A9-BC04-CEA93A86A195}" type="sibTrans" cxnId="{823B6D75-2B20-48DC-9DF7-1882568C1694}">
      <dgm:prSet/>
      <dgm:spPr/>
      <dgm:t>
        <a:bodyPr/>
        <a:lstStyle/>
        <a:p>
          <a:endParaRPr lang="en-IN"/>
        </a:p>
      </dgm:t>
    </dgm:pt>
    <dgm:pt modelId="{D06E51AB-31E0-4DB5-BB4D-77CBC143032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Research</a:t>
          </a:r>
          <a:endParaRPr lang="en-IN" dirty="0"/>
        </a:p>
      </dgm:t>
    </dgm:pt>
    <dgm:pt modelId="{61A4CFB8-3192-4962-94D2-3436111D1E9F}" type="parTrans" cxnId="{84535A3B-6992-488E-B967-1227B035FD96}">
      <dgm:prSet/>
      <dgm:spPr/>
      <dgm:t>
        <a:bodyPr/>
        <a:lstStyle/>
        <a:p>
          <a:endParaRPr lang="en-IN"/>
        </a:p>
      </dgm:t>
    </dgm:pt>
    <dgm:pt modelId="{CDD070C4-2735-4005-A5B3-1701220C6AA5}" type="sibTrans" cxnId="{84535A3B-6992-488E-B967-1227B035FD96}">
      <dgm:prSet/>
      <dgm:spPr/>
      <dgm:t>
        <a:bodyPr/>
        <a:lstStyle/>
        <a:p>
          <a:endParaRPr lang="en-IN"/>
        </a:p>
      </dgm:t>
    </dgm:pt>
    <dgm:pt modelId="{36FCA047-7AB4-49B6-90A3-A48371B47E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to make the most of this Module </a:t>
          </a:r>
          <a:endParaRPr lang="en-IN" dirty="0"/>
        </a:p>
      </dgm:t>
    </dgm:pt>
    <dgm:pt modelId="{CF9CDAEB-52D7-4255-99A1-EAD008E40E66}" type="parTrans" cxnId="{4613BAF6-AE14-4FBD-A4C7-3D89BEDD344B}">
      <dgm:prSet/>
      <dgm:spPr/>
      <dgm:t>
        <a:bodyPr/>
        <a:lstStyle/>
        <a:p>
          <a:endParaRPr lang="en-IN"/>
        </a:p>
      </dgm:t>
    </dgm:pt>
    <dgm:pt modelId="{39751818-7EA4-45ED-A623-D8E0FE0A6709}" type="sibTrans" cxnId="{4613BAF6-AE14-4FBD-A4C7-3D89BEDD344B}">
      <dgm:prSet/>
      <dgm:spPr/>
      <dgm:t>
        <a:bodyPr/>
        <a:lstStyle/>
        <a:p>
          <a:endParaRPr lang="en-IN"/>
        </a:p>
      </dgm:t>
    </dgm:pt>
    <dgm:pt modelId="{44ED6CDC-35CC-4F99-8C16-BDAE00943B4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Execution</a:t>
          </a:r>
          <a:endParaRPr lang="en-IN" dirty="0"/>
        </a:p>
      </dgm:t>
    </dgm:pt>
    <dgm:pt modelId="{19E9313B-9FB7-447B-8437-F3BD64546E31}" type="parTrans" cxnId="{A1AB8F41-2F12-472E-9F19-DEC8449A5D0A}">
      <dgm:prSet/>
      <dgm:spPr/>
      <dgm:t>
        <a:bodyPr/>
        <a:lstStyle/>
        <a:p>
          <a:endParaRPr lang="en-IN"/>
        </a:p>
      </dgm:t>
    </dgm:pt>
    <dgm:pt modelId="{2D58485A-251E-4984-913A-E5D85FE3F04F}" type="sibTrans" cxnId="{A1AB8F41-2F12-472E-9F19-DEC8449A5D0A}">
      <dgm:prSet/>
      <dgm:spPr/>
      <dgm:t>
        <a:bodyPr/>
        <a:lstStyle/>
        <a:p>
          <a:endParaRPr lang="en-IN"/>
        </a:p>
      </dgm:t>
    </dgm:pt>
    <dgm:pt modelId="{0358E00E-4349-4F0C-89BE-CB22CDF385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Product Requirement Document</a:t>
          </a:r>
          <a:endParaRPr lang="en-IN" dirty="0"/>
        </a:p>
      </dgm:t>
    </dgm:pt>
    <dgm:pt modelId="{528A904A-F64A-4D50-97B0-70078DCF507C}" type="parTrans" cxnId="{DD29ED61-EE96-436D-A870-F400E5FC42A8}">
      <dgm:prSet/>
      <dgm:spPr/>
      <dgm:t>
        <a:bodyPr/>
        <a:lstStyle/>
        <a:p>
          <a:endParaRPr lang="en-IN"/>
        </a:p>
      </dgm:t>
    </dgm:pt>
    <dgm:pt modelId="{5870774D-F5B8-4D56-A30D-75F72554E1C2}" type="sibTrans" cxnId="{DD29ED61-EE96-436D-A870-F400E5FC42A8}">
      <dgm:prSet/>
      <dgm:spPr/>
      <dgm:t>
        <a:bodyPr/>
        <a:lstStyle/>
        <a:p>
          <a:endParaRPr lang="en-IN"/>
        </a:p>
      </dgm:t>
    </dgm:pt>
    <dgm:pt modelId="{E8F46778-41A0-4E20-B3B1-1EC87DAF7FD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Sustenance &amp; Mkt Growth</a:t>
          </a:r>
          <a:endParaRPr lang="en-IN" dirty="0"/>
        </a:p>
      </dgm:t>
    </dgm:pt>
    <dgm:pt modelId="{B7B3EA5A-5188-432C-B944-DA05610F1EC5}" type="parTrans" cxnId="{4E246F95-2E4A-4F87-B10A-6D58CEEA1E6D}">
      <dgm:prSet/>
      <dgm:spPr/>
      <dgm:t>
        <a:bodyPr/>
        <a:lstStyle/>
        <a:p>
          <a:endParaRPr lang="en-IN"/>
        </a:p>
      </dgm:t>
    </dgm:pt>
    <dgm:pt modelId="{9B67E3DE-5334-44B8-AEE2-4B416A255695}" type="sibTrans" cxnId="{4E246F95-2E4A-4F87-B10A-6D58CEEA1E6D}">
      <dgm:prSet/>
      <dgm:spPr/>
      <dgm:t>
        <a:bodyPr/>
        <a:lstStyle/>
        <a:p>
          <a:endParaRPr lang="en-IN"/>
        </a:p>
      </dgm:t>
    </dgm:pt>
    <dgm:pt modelId="{8C4ECAFC-7A36-4927-9C67-ED77FF0A6C4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SEO Analysis with AI</a:t>
          </a:r>
          <a:endParaRPr lang="en-IN" dirty="0"/>
        </a:p>
      </dgm:t>
    </dgm:pt>
    <dgm:pt modelId="{22C8C3AC-9E23-42FE-BC11-CB8209FD7B56}" type="parTrans" cxnId="{BBFF58C7-A787-4560-9560-507D935D1125}">
      <dgm:prSet/>
      <dgm:spPr/>
      <dgm:t>
        <a:bodyPr/>
        <a:lstStyle/>
        <a:p>
          <a:endParaRPr lang="en-IN"/>
        </a:p>
      </dgm:t>
    </dgm:pt>
    <dgm:pt modelId="{ADAF28CF-6BC5-4487-8FED-52455D90DD03}" type="sibTrans" cxnId="{BBFF58C7-A787-4560-9560-507D935D1125}">
      <dgm:prSet/>
      <dgm:spPr/>
      <dgm:t>
        <a:bodyPr/>
        <a:lstStyle/>
        <a:p>
          <a:endParaRPr lang="en-IN"/>
        </a:p>
      </dgm:t>
    </dgm:pt>
    <dgm:pt modelId="{8C1929EF-9A33-4044-A18D-9738CD0DCB8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 Study</a:t>
          </a:r>
          <a:endParaRPr lang="en-IN" dirty="0"/>
        </a:p>
      </dgm:t>
    </dgm:pt>
    <dgm:pt modelId="{5E4FAC42-E95B-411D-8C33-94876006CEC5}" type="parTrans" cxnId="{6DD09B3B-1477-432E-8BED-1097F5CC3899}">
      <dgm:prSet/>
      <dgm:spPr/>
      <dgm:t>
        <a:bodyPr/>
        <a:lstStyle/>
        <a:p>
          <a:endParaRPr lang="en-IN"/>
        </a:p>
      </dgm:t>
    </dgm:pt>
    <dgm:pt modelId="{6009FA4D-B471-454F-8262-EE5616CEF0EC}" type="sibTrans" cxnId="{6DD09B3B-1477-432E-8BED-1097F5CC3899}">
      <dgm:prSet/>
      <dgm:spPr/>
      <dgm:t>
        <a:bodyPr/>
        <a:lstStyle/>
        <a:p>
          <a:endParaRPr lang="en-IN"/>
        </a:p>
      </dgm:t>
    </dgm:pt>
    <dgm:pt modelId="{BC88EEBD-E94E-4051-B3C3-DD08C78317D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Study</a:t>
          </a:r>
          <a:endParaRPr lang="en-IN" dirty="0"/>
        </a:p>
      </dgm:t>
    </dgm:pt>
    <dgm:pt modelId="{718C921F-33B2-4790-A63E-492E53D28B5E}" type="parTrans" cxnId="{7B0325B5-4634-4D45-A9C1-704F62CB5211}">
      <dgm:prSet/>
      <dgm:spPr/>
      <dgm:t>
        <a:bodyPr/>
        <a:lstStyle/>
        <a:p>
          <a:endParaRPr lang="en-IN"/>
        </a:p>
      </dgm:t>
    </dgm:pt>
    <dgm:pt modelId="{6C0E6725-52EB-4490-8F56-990602222D38}" type="sibTrans" cxnId="{7B0325B5-4634-4D45-A9C1-704F62CB5211}">
      <dgm:prSet/>
      <dgm:spPr/>
      <dgm:t>
        <a:bodyPr/>
        <a:lstStyle/>
        <a:p>
          <a:endParaRPr lang="en-IN"/>
        </a:p>
      </dgm:t>
    </dgm:pt>
    <dgm:pt modelId="{4B9F24B3-947B-4527-B1A9-10501015E2E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Roadmaps of Competition</a:t>
          </a:r>
          <a:endParaRPr lang="en-IN" dirty="0"/>
        </a:p>
      </dgm:t>
    </dgm:pt>
    <dgm:pt modelId="{4C49915C-7B59-4E56-A813-3A3541528532}" type="parTrans" cxnId="{C8E35A2A-A77A-42B8-B8F9-551955D65983}">
      <dgm:prSet/>
      <dgm:spPr/>
      <dgm:t>
        <a:bodyPr/>
        <a:lstStyle/>
        <a:p>
          <a:endParaRPr lang="en-IN"/>
        </a:p>
      </dgm:t>
    </dgm:pt>
    <dgm:pt modelId="{82A2A536-7A72-430B-B690-AF4F7802B215}" type="sibTrans" cxnId="{C8E35A2A-A77A-42B8-B8F9-551955D65983}">
      <dgm:prSet/>
      <dgm:spPr/>
      <dgm:t>
        <a:bodyPr/>
        <a:lstStyle/>
        <a:p>
          <a:endParaRPr lang="en-IN"/>
        </a:p>
      </dgm:t>
    </dgm:pt>
    <dgm:pt modelId="{2ADED8FA-2A87-4EF6-BB6B-B138FB72EC13}">
      <dgm:prSet phldrT="[Text]"/>
      <dgm:spPr/>
      <dgm:t>
        <a:bodyPr/>
        <a:lstStyle/>
        <a:p>
          <a:r>
            <a:rPr lang="en-IN"/>
            <a:t>Data + Writing SQL Queries</a:t>
          </a:r>
        </a:p>
      </dgm:t>
    </dgm:pt>
    <dgm:pt modelId="{DD5F68A9-E4B7-406F-AA8B-A590B9CFC174}" type="parTrans" cxnId="{3917723D-F3A8-4F3D-BEF0-233698C99CD3}">
      <dgm:prSet/>
      <dgm:spPr/>
      <dgm:t>
        <a:bodyPr/>
        <a:lstStyle/>
        <a:p>
          <a:endParaRPr lang="en-IN"/>
        </a:p>
      </dgm:t>
    </dgm:pt>
    <dgm:pt modelId="{122A686B-2360-4241-93D0-A8F6572244B8}" type="sibTrans" cxnId="{3917723D-F3A8-4F3D-BEF0-233698C99CD3}">
      <dgm:prSet/>
      <dgm:spPr/>
      <dgm:t>
        <a:bodyPr/>
        <a:lstStyle/>
        <a:p>
          <a:endParaRPr lang="en-IN"/>
        </a:p>
      </dgm:t>
    </dgm:pt>
    <dgm:pt modelId="{8D9D6D46-CD16-45FD-A051-43AA5952B76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/>
            <a:t> User stories &amp; Bugs</a:t>
          </a:r>
          <a:endParaRPr lang="en-IN" dirty="0"/>
        </a:p>
      </dgm:t>
    </dgm:pt>
    <dgm:pt modelId="{ADC4FF3C-BF84-49B7-8810-B28E8BD7EE75}" type="parTrans" cxnId="{072292FB-A20C-469F-82AE-55564C6B1175}">
      <dgm:prSet/>
      <dgm:spPr/>
      <dgm:t>
        <a:bodyPr/>
        <a:lstStyle/>
        <a:p>
          <a:endParaRPr lang="en-IN"/>
        </a:p>
      </dgm:t>
    </dgm:pt>
    <dgm:pt modelId="{334A5C9C-C669-4FA6-B9CF-4B851477D67A}" type="sibTrans" cxnId="{072292FB-A20C-469F-82AE-55564C6B1175}">
      <dgm:prSet/>
      <dgm:spPr/>
      <dgm:t>
        <a:bodyPr/>
        <a:lstStyle/>
        <a:p>
          <a:endParaRPr lang="en-IN"/>
        </a:p>
      </dgm:t>
    </dgm:pt>
    <dgm:pt modelId="{E4D6BDE6-D0D3-4CCF-8637-FB6EC7D24801}">
      <dgm:prSet phldrT="[Text]"/>
      <dgm:spPr/>
      <dgm:t>
        <a:bodyPr/>
        <a:lstStyle/>
        <a:p>
          <a:r>
            <a:rPr lang="en-IN"/>
            <a:t>Python Scripts Data Analysis</a:t>
          </a:r>
        </a:p>
      </dgm:t>
    </dgm:pt>
    <dgm:pt modelId="{4F9265BA-ABCF-422E-B894-A18FFD816924}" type="parTrans" cxnId="{B3F00A81-95D1-461C-BC55-C4A5227A73DE}">
      <dgm:prSet/>
      <dgm:spPr/>
      <dgm:t>
        <a:bodyPr/>
        <a:lstStyle/>
        <a:p>
          <a:endParaRPr lang="en-IN"/>
        </a:p>
      </dgm:t>
    </dgm:pt>
    <dgm:pt modelId="{7D4630B8-2CDC-4900-9872-07C46B7EABEF}" type="sibTrans" cxnId="{B3F00A81-95D1-461C-BC55-C4A5227A73DE}">
      <dgm:prSet/>
      <dgm:spPr/>
      <dgm:t>
        <a:bodyPr/>
        <a:lstStyle/>
        <a:p>
          <a:endParaRPr lang="en-IN"/>
        </a:p>
      </dgm:t>
    </dgm:pt>
    <dgm:pt modelId="{D5F96D3D-81B8-42A8-8EAA-1B86CC81B73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touch points review &amp; Product improvements</a:t>
          </a:r>
          <a:endParaRPr lang="en-IN" dirty="0"/>
        </a:p>
      </dgm:t>
    </dgm:pt>
    <dgm:pt modelId="{2AF280D9-B382-4EAF-863A-8EAC7E4657E6}" type="parTrans" cxnId="{17B3D58E-DF75-4311-931A-7048CAE943BD}">
      <dgm:prSet/>
      <dgm:spPr/>
      <dgm:t>
        <a:bodyPr/>
        <a:lstStyle/>
        <a:p>
          <a:endParaRPr lang="en-IN"/>
        </a:p>
      </dgm:t>
    </dgm:pt>
    <dgm:pt modelId="{370F8598-5ADD-4BA0-B15B-13CF37673F06}" type="sibTrans" cxnId="{17B3D58E-DF75-4311-931A-7048CAE943BD}">
      <dgm:prSet/>
      <dgm:spPr/>
      <dgm:t>
        <a:bodyPr/>
        <a:lstStyle/>
        <a:p>
          <a:endParaRPr lang="en-IN"/>
        </a:p>
      </dgm:t>
    </dgm:pt>
    <dgm:pt modelId="{FD2E1C9C-76A1-488D-B717-4156AC771E5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Super customised emails for customers</a:t>
          </a:r>
          <a:endParaRPr lang="en-IN" dirty="0"/>
        </a:p>
      </dgm:t>
    </dgm:pt>
    <dgm:pt modelId="{1CE8EB68-27AD-477A-AFFA-0CB66E1E9919}" type="parTrans" cxnId="{86D1890C-6310-4EA6-B3AD-40D4E5B48D18}">
      <dgm:prSet/>
      <dgm:spPr/>
      <dgm:t>
        <a:bodyPr/>
        <a:lstStyle/>
        <a:p>
          <a:endParaRPr lang="en-IN"/>
        </a:p>
      </dgm:t>
    </dgm:pt>
    <dgm:pt modelId="{F631384A-5028-4746-B9CA-D992928390FB}" type="sibTrans" cxnId="{86D1890C-6310-4EA6-B3AD-40D4E5B48D18}">
      <dgm:prSet/>
      <dgm:spPr/>
      <dgm:t>
        <a:bodyPr/>
        <a:lstStyle/>
        <a:p>
          <a:endParaRPr lang="en-IN"/>
        </a:p>
      </dgm:t>
    </dgm:pt>
    <dgm:pt modelId="{1771B78B-4304-4EA3-80CE-D564C8AA733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UX</a:t>
          </a:r>
          <a:endParaRPr lang="en-IN" dirty="0"/>
        </a:p>
      </dgm:t>
    </dgm:pt>
    <dgm:pt modelId="{49F5AFCF-41A3-43A5-9934-D0696C7781FA}" type="parTrans" cxnId="{AD1757A7-E648-4111-A980-9178B8B6E996}">
      <dgm:prSet/>
      <dgm:spPr/>
      <dgm:t>
        <a:bodyPr/>
        <a:lstStyle/>
        <a:p>
          <a:endParaRPr lang="en-IN"/>
        </a:p>
      </dgm:t>
    </dgm:pt>
    <dgm:pt modelId="{817A8BF3-DBE8-4B30-AB30-A27F7B8CAFBA}" type="sibTrans" cxnId="{AD1757A7-E648-4111-A980-9178B8B6E996}">
      <dgm:prSet/>
      <dgm:spPr/>
      <dgm:t>
        <a:bodyPr/>
        <a:lstStyle/>
        <a:p>
          <a:endParaRPr lang="en-IN"/>
        </a:p>
      </dgm:t>
    </dgm:pt>
    <dgm:pt modelId="{FFBCBB42-246D-4A10-8741-1712DCF51F4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Requirement Analysis / Review</a:t>
          </a:r>
          <a:endParaRPr lang="en-IN" dirty="0"/>
        </a:p>
      </dgm:t>
    </dgm:pt>
    <dgm:pt modelId="{AE7C4012-60C7-4BFA-82F0-11B8581F3C39}" type="parTrans" cxnId="{E87D72BB-238C-4069-AD30-C8A42FA57AD1}">
      <dgm:prSet/>
      <dgm:spPr/>
      <dgm:t>
        <a:bodyPr/>
        <a:lstStyle/>
        <a:p>
          <a:endParaRPr lang="en-IN"/>
        </a:p>
      </dgm:t>
    </dgm:pt>
    <dgm:pt modelId="{53F43DF6-E3E4-4618-AAF0-FF39C487982D}" type="sibTrans" cxnId="{E87D72BB-238C-4069-AD30-C8A42FA57AD1}">
      <dgm:prSet/>
      <dgm:spPr/>
      <dgm:t>
        <a:bodyPr/>
        <a:lstStyle/>
        <a:p>
          <a:endParaRPr lang="en-IN"/>
        </a:p>
      </dgm:t>
    </dgm:pt>
    <dgm:pt modelId="{44DCA18E-EBFA-4F2C-927C-DFCDEA89CB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Post Sale customer study</a:t>
          </a:r>
          <a:endParaRPr lang="en-IN" dirty="0"/>
        </a:p>
      </dgm:t>
    </dgm:pt>
    <dgm:pt modelId="{57B1ECB5-BC2F-4E45-9CE5-5F6700C9F069}" type="parTrans" cxnId="{DE4BEA00-E776-4C27-8A1D-A75F375B194B}">
      <dgm:prSet/>
      <dgm:spPr/>
      <dgm:t>
        <a:bodyPr/>
        <a:lstStyle/>
        <a:p>
          <a:endParaRPr lang="en-IN"/>
        </a:p>
      </dgm:t>
    </dgm:pt>
    <dgm:pt modelId="{C091786E-54BF-4221-B9E5-BEC5B64669A4}" type="sibTrans" cxnId="{DE4BEA00-E776-4C27-8A1D-A75F375B194B}">
      <dgm:prSet/>
      <dgm:spPr/>
      <dgm:t>
        <a:bodyPr/>
        <a:lstStyle/>
        <a:p>
          <a:endParaRPr lang="en-IN"/>
        </a:p>
      </dgm:t>
    </dgm:pt>
    <dgm:pt modelId="{842B11FF-725D-4222-B73D-5C0DB4ED7D3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Feedback Gathering &amp; study</a:t>
          </a:r>
          <a:endParaRPr lang="en-IN" dirty="0"/>
        </a:p>
      </dgm:t>
    </dgm:pt>
    <dgm:pt modelId="{E82731F2-5204-4275-B2E7-7E3CB822282B}" type="parTrans" cxnId="{4363A8B1-1802-4A65-86F8-1269B1A82957}">
      <dgm:prSet/>
      <dgm:spPr/>
      <dgm:t>
        <a:bodyPr/>
        <a:lstStyle/>
        <a:p>
          <a:endParaRPr lang="en-IN"/>
        </a:p>
      </dgm:t>
    </dgm:pt>
    <dgm:pt modelId="{C4F42AB7-7CD0-4AEB-BC77-4577BB4C1D74}" type="sibTrans" cxnId="{4363A8B1-1802-4A65-86F8-1269B1A82957}">
      <dgm:prSet/>
      <dgm:spPr/>
      <dgm:t>
        <a:bodyPr/>
        <a:lstStyle/>
        <a:p>
          <a:endParaRPr lang="en-IN"/>
        </a:p>
      </dgm:t>
    </dgm:pt>
    <dgm:pt modelId="{D43510A9-8018-47CB-BD22-085F837670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journey analysis</a:t>
          </a:r>
          <a:endParaRPr lang="en-IN" dirty="0"/>
        </a:p>
      </dgm:t>
    </dgm:pt>
    <dgm:pt modelId="{0D236E91-7D1F-4F0F-86B6-7F955D8332D9}" type="parTrans" cxnId="{BEC0870F-590A-4944-85A2-76EC3317A195}">
      <dgm:prSet/>
      <dgm:spPr/>
      <dgm:t>
        <a:bodyPr/>
        <a:lstStyle/>
        <a:p>
          <a:endParaRPr lang="en-IN"/>
        </a:p>
      </dgm:t>
    </dgm:pt>
    <dgm:pt modelId="{88929B0E-8016-43E0-A32C-1598E2E0288F}" type="sibTrans" cxnId="{BEC0870F-590A-4944-85A2-76EC3317A195}">
      <dgm:prSet/>
      <dgm:spPr/>
      <dgm:t>
        <a:bodyPr/>
        <a:lstStyle/>
        <a:p>
          <a:endParaRPr lang="en-IN"/>
        </a:p>
      </dgm:t>
    </dgm:pt>
    <dgm:pt modelId="{A9762E43-B1B1-47AF-91FE-ABF5DBEAB68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Profit Maximisation</a:t>
          </a:r>
          <a:endParaRPr lang="en-IN" dirty="0"/>
        </a:p>
      </dgm:t>
    </dgm:pt>
    <dgm:pt modelId="{098B14C4-B007-469A-9661-8A0D81D0BB01}" type="parTrans" cxnId="{723F47CF-940F-4905-AF54-8D39F66258FD}">
      <dgm:prSet/>
      <dgm:spPr/>
      <dgm:t>
        <a:bodyPr/>
        <a:lstStyle/>
        <a:p>
          <a:endParaRPr lang="en-IN"/>
        </a:p>
      </dgm:t>
    </dgm:pt>
    <dgm:pt modelId="{580D27B0-9920-4EE3-956E-3A19189DDD46}" type="sibTrans" cxnId="{723F47CF-940F-4905-AF54-8D39F66258FD}">
      <dgm:prSet/>
      <dgm:spPr/>
      <dgm:t>
        <a:bodyPr/>
        <a:lstStyle/>
        <a:p>
          <a:endParaRPr lang="en-IN"/>
        </a:p>
      </dgm:t>
    </dgm:pt>
    <dgm:pt modelId="{76600696-B511-4E11-A836-B1B59050FD5F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IN" dirty="0"/>
        </a:p>
      </dgm:t>
    </dgm:pt>
    <dgm:pt modelId="{9C98EB2F-9C67-4608-85A0-D8078B5F18FF}" type="parTrans" cxnId="{BA7916E4-6A0A-4A60-927D-D92369DD3E29}">
      <dgm:prSet/>
      <dgm:spPr/>
      <dgm:t>
        <a:bodyPr/>
        <a:lstStyle/>
        <a:p>
          <a:endParaRPr lang="en-IN"/>
        </a:p>
      </dgm:t>
    </dgm:pt>
    <dgm:pt modelId="{829BE677-0106-4CD3-A1EC-CE3BEACF1322}" type="sibTrans" cxnId="{BA7916E4-6A0A-4A60-927D-D92369DD3E29}">
      <dgm:prSet/>
      <dgm:spPr/>
      <dgm:t>
        <a:bodyPr/>
        <a:lstStyle/>
        <a:p>
          <a:endParaRPr lang="en-IN"/>
        </a:p>
      </dgm:t>
    </dgm:pt>
    <dgm:pt modelId="{B373D6D9-887B-45CE-A3CC-DDDF8D119FDE}" type="pres">
      <dgm:prSet presAssocID="{2F764469-2B20-42EB-BEDB-353C1E045BBF}" presName="diagram" presStyleCnt="0">
        <dgm:presLayoutVars>
          <dgm:dir/>
          <dgm:resizeHandles val="exact"/>
        </dgm:presLayoutVars>
      </dgm:prSet>
      <dgm:spPr/>
    </dgm:pt>
    <dgm:pt modelId="{5EAF23F3-671B-4261-A3AB-7C26BAA574A9}" type="pres">
      <dgm:prSet presAssocID="{E01EB2C8-8F5E-4E2A-A1A7-9E3AADDD8DE8}" presName="node" presStyleLbl="node1" presStyleIdx="0" presStyleCnt="6">
        <dgm:presLayoutVars>
          <dgm:bulletEnabled val="1"/>
        </dgm:presLayoutVars>
      </dgm:prSet>
      <dgm:spPr/>
    </dgm:pt>
    <dgm:pt modelId="{A457377B-0810-4FBD-922A-9A04A42FB13C}" type="pres">
      <dgm:prSet presAssocID="{9CEC2D40-A207-4A97-BCAB-2E0A11606AE8}" presName="sibTrans" presStyleCnt="0"/>
      <dgm:spPr/>
    </dgm:pt>
    <dgm:pt modelId="{E4C59AC2-A515-4B31-8E1F-D848F8FEE98F}" type="pres">
      <dgm:prSet presAssocID="{03782109-1620-489F-9DF0-42E9DAF8AA77}" presName="node" presStyleLbl="node1" presStyleIdx="1" presStyleCnt="6">
        <dgm:presLayoutVars>
          <dgm:bulletEnabled val="1"/>
        </dgm:presLayoutVars>
      </dgm:prSet>
      <dgm:spPr/>
    </dgm:pt>
    <dgm:pt modelId="{7E59EE48-10E4-42AF-B9E0-CC1698C226A1}" type="pres">
      <dgm:prSet presAssocID="{EA346B54-DB55-45A9-BC04-CEA93A86A195}" presName="sibTrans" presStyleCnt="0"/>
      <dgm:spPr/>
    </dgm:pt>
    <dgm:pt modelId="{DA7D6996-B812-4134-9916-FBF917D36FBB}" type="pres">
      <dgm:prSet presAssocID="{1771B78B-4304-4EA3-80CE-D564C8AA7337}" presName="node" presStyleLbl="node1" presStyleIdx="2" presStyleCnt="6">
        <dgm:presLayoutVars>
          <dgm:bulletEnabled val="1"/>
        </dgm:presLayoutVars>
      </dgm:prSet>
      <dgm:spPr/>
    </dgm:pt>
    <dgm:pt modelId="{81E0FA8B-26D7-4AD4-B470-D0EFB70D9682}" type="pres">
      <dgm:prSet presAssocID="{817A8BF3-DBE8-4B30-AB30-A27F7B8CAFBA}" presName="sibTrans" presStyleCnt="0"/>
      <dgm:spPr/>
    </dgm:pt>
    <dgm:pt modelId="{FA1AEBC0-6833-43CA-BD4E-D12D070959CC}" type="pres">
      <dgm:prSet presAssocID="{44ED6CDC-35CC-4F99-8C16-BDAE00943B49}" presName="node" presStyleLbl="node1" presStyleIdx="3" presStyleCnt="6">
        <dgm:presLayoutVars>
          <dgm:bulletEnabled val="1"/>
        </dgm:presLayoutVars>
      </dgm:prSet>
      <dgm:spPr/>
    </dgm:pt>
    <dgm:pt modelId="{16A6DC23-6CB7-49DA-9D44-8054F38EAEA2}" type="pres">
      <dgm:prSet presAssocID="{2D58485A-251E-4984-913A-E5D85FE3F04F}" presName="sibTrans" presStyleCnt="0"/>
      <dgm:spPr/>
    </dgm:pt>
    <dgm:pt modelId="{2CC7C84A-6C34-4043-9784-D1A3C8E7D8B6}" type="pres">
      <dgm:prSet presAssocID="{E8F46778-41A0-4E20-B3B1-1EC87DAF7FDE}" presName="node" presStyleLbl="node1" presStyleIdx="4" presStyleCnt="6">
        <dgm:presLayoutVars>
          <dgm:bulletEnabled val="1"/>
        </dgm:presLayoutVars>
      </dgm:prSet>
      <dgm:spPr/>
    </dgm:pt>
    <dgm:pt modelId="{3BBE80CD-A676-4D64-ADE8-5EF404EE4E9B}" type="pres">
      <dgm:prSet presAssocID="{9B67E3DE-5334-44B8-AEE2-4B416A255695}" presName="sibTrans" presStyleCnt="0"/>
      <dgm:spPr/>
    </dgm:pt>
    <dgm:pt modelId="{EDED5C6B-6881-4884-98E7-2122C9B0C704}" type="pres">
      <dgm:prSet presAssocID="{A9762E43-B1B1-47AF-91FE-ABF5DBEAB684}" presName="node" presStyleLbl="node1" presStyleIdx="5" presStyleCnt="6">
        <dgm:presLayoutVars>
          <dgm:bulletEnabled val="1"/>
        </dgm:presLayoutVars>
      </dgm:prSet>
      <dgm:spPr/>
    </dgm:pt>
  </dgm:ptLst>
  <dgm:cxnLst>
    <dgm:cxn modelId="{DE4BEA00-E776-4C27-8A1D-A75F375B194B}" srcId="{1771B78B-4304-4EA3-80CE-D564C8AA7337}" destId="{44DCA18E-EBFA-4F2C-927C-DFCDEA89CB14}" srcOrd="1" destOrd="0" parTransId="{57B1ECB5-BC2F-4E45-9CE5-5F6700C9F069}" sibTransId="{C091786E-54BF-4221-B9E5-BEC5B64669A4}"/>
    <dgm:cxn modelId="{86D1890C-6310-4EA6-B3AD-40D4E5B48D18}" srcId="{E8F46778-41A0-4E20-B3B1-1EC87DAF7FDE}" destId="{FD2E1C9C-76A1-488D-B717-4156AC771E53}" srcOrd="2" destOrd="0" parTransId="{1CE8EB68-27AD-477A-AFFA-0CB66E1E9919}" sibTransId="{F631384A-5028-4746-B9CA-D992928390FB}"/>
    <dgm:cxn modelId="{EF5F930C-41E0-4B7D-AE7C-EBD00EEA4091}" type="presOf" srcId="{D5F96D3D-81B8-42A8-8EAA-1B86CC81B73F}" destId="{2CC7C84A-6C34-4043-9784-D1A3C8E7D8B6}" srcOrd="0" destOrd="2" presId="urn:microsoft.com/office/officeart/2005/8/layout/default"/>
    <dgm:cxn modelId="{BEC0870F-590A-4944-85A2-76EC3317A195}" srcId="{1771B78B-4304-4EA3-80CE-D564C8AA7337}" destId="{D43510A9-8018-47CB-BD22-085F837670EB}" srcOrd="3" destOrd="0" parTransId="{0D236E91-7D1F-4F0F-86B6-7F955D8332D9}" sibTransId="{88929B0E-8016-43E0-A32C-1598E2E0288F}"/>
    <dgm:cxn modelId="{261B6612-30F5-4342-99FF-4EA8C47BE45D}" type="presOf" srcId="{1771B78B-4304-4EA3-80CE-D564C8AA7337}" destId="{DA7D6996-B812-4134-9916-FBF917D36FBB}" srcOrd="0" destOrd="0" presId="urn:microsoft.com/office/officeart/2005/8/layout/default"/>
    <dgm:cxn modelId="{7243EF12-5D6F-499D-A971-29EA76655F37}" type="presOf" srcId="{44DCA18E-EBFA-4F2C-927C-DFCDEA89CB14}" destId="{DA7D6996-B812-4134-9916-FBF917D36FBB}" srcOrd="0" destOrd="2" presId="urn:microsoft.com/office/officeart/2005/8/layout/default"/>
    <dgm:cxn modelId="{5D9B8819-69E3-4852-ADC0-2BE86251697F}" type="presOf" srcId="{D06E51AB-31E0-4DB5-BB4D-77CBC1430320}" destId="{E4C59AC2-A515-4B31-8E1F-D848F8FEE98F}" srcOrd="0" destOrd="1" presId="urn:microsoft.com/office/officeart/2005/8/layout/default"/>
    <dgm:cxn modelId="{AF3B161E-47AC-45FB-9885-44E695DB93C1}" type="presOf" srcId="{76600696-B511-4E11-A836-B1B59050FD5F}" destId="{EDED5C6B-6881-4884-98E7-2122C9B0C704}" srcOrd="0" destOrd="1" presId="urn:microsoft.com/office/officeart/2005/8/layout/default"/>
    <dgm:cxn modelId="{2DF7C921-E036-4BFA-8E1C-3E174096E6CB}" type="presOf" srcId="{2F764469-2B20-42EB-BEDB-353C1E045BBF}" destId="{B373D6D9-887B-45CE-A3CC-DDDF8D119FDE}" srcOrd="0" destOrd="0" presId="urn:microsoft.com/office/officeart/2005/8/layout/default"/>
    <dgm:cxn modelId="{300E9426-0A15-4CFE-82A8-8B5D212FF975}" type="presOf" srcId="{BC88EEBD-E94E-4051-B3C3-DD08C78317D0}" destId="{E4C59AC2-A515-4B31-8E1F-D848F8FEE98F}" srcOrd="0" destOrd="3" presId="urn:microsoft.com/office/officeart/2005/8/layout/default"/>
    <dgm:cxn modelId="{C8E35A2A-A77A-42B8-B8F9-551955D65983}" srcId="{03782109-1620-489F-9DF0-42E9DAF8AA77}" destId="{4B9F24B3-947B-4527-B1A9-10501015E2EC}" srcOrd="3" destOrd="0" parTransId="{4C49915C-7B59-4E56-A813-3A3541528532}" sibTransId="{82A2A536-7A72-430B-B690-AF4F7802B215}"/>
    <dgm:cxn modelId="{7E41252E-E17B-4192-9B92-DB8793B56AA7}" type="presOf" srcId="{FFBCBB42-246D-4A10-8741-1712DCF51F44}" destId="{DA7D6996-B812-4134-9916-FBF917D36FBB}" srcOrd="0" destOrd="1" presId="urn:microsoft.com/office/officeart/2005/8/layout/default"/>
    <dgm:cxn modelId="{06530534-F93A-4FE8-A73E-D312E253456B}" srcId="{2F764469-2B20-42EB-BEDB-353C1E045BBF}" destId="{E01EB2C8-8F5E-4E2A-A1A7-9E3AADDD8DE8}" srcOrd="0" destOrd="0" parTransId="{4D2487ED-CC33-4FF0-84DE-BD25345BCA56}" sibTransId="{9CEC2D40-A207-4A97-BCAB-2E0A11606AE8}"/>
    <dgm:cxn modelId="{97D24138-C347-4D79-9512-D306D2B2F62A}" type="presOf" srcId="{E4D6BDE6-D0D3-4CCF-8637-FB6EC7D24801}" destId="{FA1AEBC0-6833-43CA-BD4E-D12D070959CC}" srcOrd="0" destOrd="4" presId="urn:microsoft.com/office/officeart/2005/8/layout/default"/>
    <dgm:cxn modelId="{D233603B-B400-4136-8C2D-D9A47B4B1344}" type="presOf" srcId="{E8F46778-41A0-4E20-B3B1-1EC87DAF7FDE}" destId="{2CC7C84A-6C34-4043-9784-D1A3C8E7D8B6}" srcOrd="0" destOrd="0" presId="urn:microsoft.com/office/officeart/2005/8/layout/default"/>
    <dgm:cxn modelId="{84535A3B-6992-488E-B967-1227B035FD96}" srcId="{03782109-1620-489F-9DF0-42E9DAF8AA77}" destId="{D06E51AB-31E0-4DB5-BB4D-77CBC1430320}" srcOrd="0" destOrd="0" parTransId="{61A4CFB8-3192-4962-94D2-3436111D1E9F}" sibTransId="{CDD070C4-2735-4005-A5B3-1701220C6AA5}"/>
    <dgm:cxn modelId="{6DD09B3B-1477-432E-8BED-1097F5CC3899}" srcId="{03782109-1620-489F-9DF0-42E9DAF8AA77}" destId="{8C1929EF-9A33-4044-A18D-9738CD0DCB85}" srcOrd="1" destOrd="0" parTransId="{5E4FAC42-E95B-411D-8C33-94876006CEC5}" sibTransId="{6009FA4D-B471-454F-8262-EE5616CEF0EC}"/>
    <dgm:cxn modelId="{3917723D-F3A8-4F3D-BEF0-233698C99CD3}" srcId="{44ED6CDC-35CC-4F99-8C16-BDAE00943B49}" destId="{2ADED8FA-2A87-4EF6-BB6B-B138FB72EC13}" srcOrd="1" destOrd="0" parTransId="{DD5F68A9-E4B7-406F-AA8B-A590B9CFC174}" sibTransId="{122A686B-2360-4241-93D0-A8F6572244B8}"/>
    <dgm:cxn modelId="{A1AB8F41-2F12-472E-9F19-DEC8449A5D0A}" srcId="{2F764469-2B20-42EB-BEDB-353C1E045BBF}" destId="{44ED6CDC-35CC-4F99-8C16-BDAE00943B49}" srcOrd="3" destOrd="0" parTransId="{19E9313B-9FB7-447B-8437-F3BD64546E31}" sibTransId="{2D58485A-251E-4984-913A-E5D85FE3F04F}"/>
    <dgm:cxn modelId="{DD29ED61-EE96-436D-A870-F400E5FC42A8}" srcId="{44ED6CDC-35CC-4F99-8C16-BDAE00943B49}" destId="{0358E00E-4349-4F0C-89BE-CB22CDF3853A}" srcOrd="0" destOrd="0" parTransId="{528A904A-F64A-4D50-97B0-70078DCF507C}" sibTransId="{5870774D-F5B8-4D56-A30D-75F72554E1C2}"/>
    <dgm:cxn modelId="{823B6D75-2B20-48DC-9DF7-1882568C1694}" srcId="{2F764469-2B20-42EB-BEDB-353C1E045BBF}" destId="{03782109-1620-489F-9DF0-42E9DAF8AA77}" srcOrd="1" destOrd="0" parTransId="{5C0911B0-2D98-4D96-81A7-77BC6099FBB3}" sibTransId="{EA346B54-DB55-45A9-BC04-CEA93A86A195}"/>
    <dgm:cxn modelId="{277C0557-995D-40B5-AD4F-07E57ECA19F4}" type="presOf" srcId="{8D9D6D46-CD16-45FD-A051-43AA5952B766}" destId="{FA1AEBC0-6833-43CA-BD4E-D12D070959CC}" srcOrd="0" destOrd="3" presId="urn:microsoft.com/office/officeart/2005/8/layout/default"/>
    <dgm:cxn modelId="{E255A75A-57D7-4C89-9F17-BD16110B1843}" type="presOf" srcId="{15CBA11C-5BBB-4B9F-AB58-2948E9FC1B91}" destId="{5EAF23F3-671B-4261-A3AB-7C26BAA574A9}" srcOrd="0" destOrd="1" presId="urn:microsoft.com/office/officeart/2005/8/layout/default"/>
    <dgm:cxn modelId="{EA56CD7D-3DD2-446D-84AB-FA60B614742B}" type="presOf" srcId="{36FCA047-7AB4-49B6-90A3-A48371B47E3A}" destId="{5EAF23F3-671B-4261-A3AB-7C26BAA574A9}" srcOrd="0" destOrd="2" presId="urn:microsoft.com/office/officeart/2005/8/layout/default"/>
    <dgm:cxn modelId="{3DE02580-ABD9-45DA-82C2-4AD70B09B1BB}" type="presOf" srcId="{0358E00E-4349-4F0C-89BE-CB22CDF3853A}" destId="{FA1AEBC0-6833-43CA-BD4E-D12D070959CC}" srcOrd="0" destOrd="1" presId="urn:microsoft.com/office/officeart/2005/8/layout/default"/>
    <dgm:cxn modelId="{B3F00A81-95D1-461C-BC55-C4A5227A73DE}" srcId="{44ED6CDC-35CC-4F99-8C16-BDAE00943B49}" destId="{E4D6BDE6-D0D3-4CCF-8637-FB6EC7D24801}" srcOrd="3" destOrd="0" parTransId="{4F9265BA-ABCF-422E-B894-A18FFD816924}" sibTransId="{7D4630B8-2CDC-4900-9872-07C46B7EABEF}"/>
    <dgm:cxn modelId="{EF5D6F88-9D80-426C-A806-C002B3EA1078}" type="presOf" srcId="{FD2E1C9C-76A1-488D-B717-4156AC771E53}" destId="{2CC7C84A-6C34-4043-9784-D1A3C8E7D8B6}" srcOrd="0" destOrd="3" presId="urn:microsoft.com/office/officeart/2005/8/layout/default"/>
    <dgm:cxn modelId="{DFADB28C-CFED-44E7-97E1-52533C6BC277}" type="presOf" srcId="{842B11FF-725D-4222-B73D-5C0DB4ED7D30}" destId="{DA7D6996-B812-4134-9916-FBF917D36FBB}" srcOrd="0" destOrd="3" presId="urn:microsoft.com/office/officeart/2005/8/layout/default"/>
    <dgm:cxn modelId="{17B3D58E-DF75-4311-931A-7048CAE943BD}" srcId="{E8F46778-41A0-4E20-B3B1-1EC87DAF7FDE}" destId="{D5F96D3D-81B8-42A8-8EAA-1B86CC81B73F}" srcOrd="1" destOrd="0" parTransId="{2AF280D9-B382-4EAF-863A-8EAC7E4657E6}" sibTransId="{370F8598-5ADD-4BA0-B15B-13CF37673F06}"/>
    <dgm:cxn modelId="{EF4F7994-287A-4542-8D9B-73571E9F1A0A}" type="presOf" srcId="{4B9F24B3-947B-4527-B1A9-10501015E2EC}" destId="{E4C59AC2-A515-4B31-8E1F-D848F8FEE98F}" srcOrd="0" destOrd="4" presId="urn:microsoft.com/office/officeart/2005/8/layout/default"/>
    <dgm:cxn modelId="{4E246F95-2E4A-4F87-B10A-6D58CEEA1E6D}" srcId="{2F764469-2B20-42EB-BEDB-353C1E045BBF}" destId="{E8F46778-41A0-4E20-B3B1-1EC87DAF7FDE}" srcOrd="4" destOrd="0" parTransId="{B7B3EA5A-5188-432C-B944-DA05610F1EC5}" sibTransId="{9B67E3DE-5334-44B8-AEE2-4B416A255695}"/>
    <dgm:cxn modelId="{AD1757A7-E648-4111-A980-9178B8B6E996}" srcId="{2F764469-2B20-42EB-BEDB-353C1E045BBF}" destId="{1771B78B-4304-4EA3-80CE-D564C8AA7337}" srcOrd="2" destOrd="0" parTransId="{49F5AFCF-41A3-43A5-9934-D0696C7781FA}" sibTransId="{817A8BF3-DBE8-4B30-AB30-A27F7B8CAFBA}"/>
    <dgm:cxn modelId="{390782A9-365A-4657-BFE4-A3E541C3ABAB}" type="presOf" srcId="{E01EB2C8-8F5E-4E2A-A1A7-9E3AADDD8DE8}" destId="{5EAF23F3-671B-4261-A3AB-7C26BAA574A9}" srcOrd="0" destOrd="0" presId="urn:microsoft.com/office/officeart/2005/8/layout/default"/>
    <dgm:cxn modelId="{4363A8B1-1802-4A65-86F8-1269B1A82957}" srcId="{1771B78B-4304-4EA3-80CE-D564C8AA7337}" destId="{842B11FF-725D-4222-B73D-5C0DB4ED7D30}" srcOrd="2" destOrd="0" parTransId="{E82731F2-5204-4275-B2E7-7E3CB822282B}" sibTransId="{C4F42AB7-7CD0-4AEB-BC77-4577BB4C1D74}"/>
    <dgm:cxn modelId="{91664FB4-B0AB-450D-8FD9-99F70BB8E035}" type="presOf" srcId="{D43510A9-8018-47CB-BD22-085F837670EB}" destId="{DA7D6996-B812-4134-9916-FBF917D36FBB}" srcOrd="0" destOrd="4" presId="urn:microsoft.com/office/officeart/2005/8/layout/default"/>
    <dgm:cxn modelId="{7B0325B5-4634-4D45-A9C1-704F62CB5211}" srcId="{03782109-1620-489F-9DF0-42E9DAF8AA77}" destId="{BC88EEBD-E94E-4051-B3C3-DD08C78317D0}" srcOrd="2" destOrd="0" parTransId="{718C921F-33B2-4790-A63E-492E53D28B5E}" sibTransId="{6C0E6725-52EB-4490-8F56-990602222D38}"/>
    <dgm:cxn modelId="{7C24CBB8-FC83-4D0A-8DFE-1B93B518762D}" type="presOf" srcId="{8C4ECAFC-7A36-4927-9C67-ED77FF0A6C4A}" destId="{2CC7C84A-6C34-4043-9784-D1A3C8E7D8B6}" srcOrd="0" destOrd="1" presId="urn:microsoft.com/office/officeart/2005/8/layout/default"/>
    <dgm:cxn modelId="{E87D72BB-238C-4069-AD30-C8A42FA57AD1}" srcId="{1771B78B-4304-4EA3-80CE-D564C8AA7337}" destId="{FFBCBB42-246D-4A10-8741-1712DCF51F44}" srcOrd="0" destOrd="0" parTransId="{AE7C4012-60C7-4BFA-82F0-11B8581F3C39}" sibTransId="{53F43DF6-E3E4-4618-AAF0-FF39C487982D}"/>
    <dgm:cxn modelId="{4F10BDBE-4B95-4DC8-995A-BCF4BA1B9677}" srcId="{E01EB2C8-8F5E-4E2A-A1A7-9E3AADDD8DE8}" destId="{15CBA11C-5BBB-4B9F-AB58-2948E9FC1B91}" srcOrd="0" destOrd="0" parTransId="{F4124308-D13B-4B0F-88FD-6C1EF2849F17}" sibTransId="{049CEDFF-D010-4013-A4EA-21AAFF9B8337}"/>
    <dgm:cxn modelId="{D9629FC0-FFF9-4430-A52A-2621D7079B4E}" type="presOf" srcId="{44ED6CDC-35CC-4F99-8C16-BDAE00943B49}" destId="{FA1AEBC0-6833-43CA-BD4E-D12D070959CC}" srcOrd="0" destOrd="0" presId="urn:microsoft.com/office/officeart/2005/8/layout/default"/>
    <dgm:cxn modelId="{694841C3-9FFC-4A50-B94C-EA0B75998928}" type="presOf" srcId="{A9762E43-B1B1-47AF-91FE-ABF5DBEAB684}" destId="{EDED5C6B-6881-4884-98E7-2122C9B0C704}" srcOrd="0" destOrd="0" presId="urn:microsoft.com/office/officeart/2005/8/layout/default"/>
    <dgm:cxn modelId="{379E62C7-B1DE-4F59-8C7D-6F7657280E6B}" type="presOf" srcId="{8C1929EF-9A33-4044-A18D-9738CD0DCB85}" destId="{E4C59AC2-A515-4B31-8E1F-D848F8FEE98F}" srcOrd="0" destOrd="2" presId="urn:microsoft.com/office/officeart/2005/8/layout/default"/>
    <dgm:cxn modelId="{BBFF58C7-A787-4560-9560-507D935D1125}" srcId="{E8F46778-41A0-4E20-B3B1-1EC87DAF7FDE}" destId="{8C4ECAFC-7A36-4927-9C67-ED77FF0A6C4A}" srcOrd="0" destOrd="0" parTransId="{22C8C3AC-9E23-42FE-BC11-CB8209FD7B56}" sibTransId="{ADAF28CF-6BC5-4487-8FED-52455D90DD03}"/>
    <dgm:cxn modelId="{723F47CF-940F-4905-AF54-8D39F66258FD}" srcId="{2F764469-2B20-42EB-BEDB-353C1E045BBF}" destId="{A9762E43-B1B1-47AF-91FE-ABF5DBEAB684}" srcOrd="5" destOrd="0" parTransId="{098B14C4-B007-469A-9661-8A0D81D0BB01}" sibTransId="{580D27B0-9920-4EE3-956E-3A19189DDD46}"/>
    <dgm:cxn modelId="{BA7916E4-6A0A-4A60-927D-D92369DD3E29}" srcId="{A9762E43-B1B1-47AF-91FE-ABF5DBEAB684}" destId="{76600696-B511-4E11-A836-B1B59050FD5F}" srcOrd="0" destOrd="0" parTransId="{9C98EB2F-9C67-4608-85A0-D8078B5F18FF}" sibTransId="{829BE677-0106-4CD3-A1EC-CE3BEACF1322}"/>
    <dgm:cxn modelId="{CAFF89EC-3CA9-460D-BE02-2E4C2C9C8AC1}" type="presOf" srcId="{2ADED8FA-2A87-4EF6-BB6B-B138FB72EC13}" destId="{FA1AEBC0-6833-43CA-BD4E-D12D070959CC}" srcOrd="0" destOrd="2" presId="urn:microsoft.com/office/officeart/2005/8/layout/default"/>
    <dgm:cxn modelId="{4613BAF6-AE14-4FBD-A4C7-3D89BEDD344B}" srcId="{E01EB2C8-8F5E-4E2A-A1A7-9E3AADDD8DE8}" destId="{36FCA047-7AB4-49B6-90A3-A48371B47E3A}" srcOrd="1" destOrd="0" parTransId="{CF9CDAEB-52D7-4255-99A1-EAD008E40E66}" sibTransId="{39751818-7EA4-45ED-A623-D8E0FE0A6709}"/>
    <dgm:cxn modelId="{072292FB-A20C-469F-82AE-55564C6B1175}" srcId="{44ED6CDC-35CC-4F99-8C16-BDAE00943B49}" destId="{8D9D6D46-CD16-45FD-A051-43AA5952B766}" srcOrd="2" destOrd="0" parTransId="{ADC4FF3C-BF84-49B7-8810-B28E8BD7EE75}" sibTransId="{334A5C9C-C669-4FA6-B9CF-4B851477D67A}"/>
    <dgm:cxn modelId="{A4B49AFC-04CB-48E2-8D2E-CA50CE9D6880}" type="presOf" srcId="{03782109-1620-489F-9DF0-42E9DAF8AA77}" destId="{E4C59AC2-A515-4B31-8E1F-D848F8FEE98F}" srcOrd="0" destOrd="0" presId="urn:microsoft.com/office/officeart/2005/8/layout/default"/>
    <dgm:cxn modelId="{7C3F36AE-7142-4413-A784-DF8B65FBEB35}" type="presParOf" srcId="{B373D6D9-887B-45CE-A3CC-DDDF8D119FDE}" destId="{5EAF23F3-671B-4261-A3AB-7C26BAA574A9}" srcOrd="0" destOrd="0" presId="urn:microsoft.com/office/officeart/2005/8/layout/default"/>
    <dgm:cxn modelId="{53B5E8CB-A5FD-4515-B4E4-CCD447D3192E}" type="presParOf" srcId="{B373D6D9-887B-45CE-A3CC-DDDF8D119FDE}" destId="{A457377B-0810-4FBD-922A-9A04A42FB13C}" srcOrd="1" destOrd="0" presId="urn:microsoft.com/office/officeart/2005/8/layout/default"/>
    <dgm:cxn modelId="{FB1AD147-EC9D-4FDB-B11A-5380598B386E}" type="presParOf" srcId="{B373D6D9-887B-45CE-A3CC-DDDF8D119FDE}" destId="{E4C59AC2-A515-4B31-8E1F-D848F8FEE98F}" srcOrd="2" destOrd="0" presId="urn:microsoft.com/office/officeart/2005/8/layout/default"/>
    <dgm:cxn modelId="{96C74050-47B3-4BF3-9C2E-84861DCBC6E1}" type="presParOf" srcId="{B373D6D9-887B-45CE-A3CC-DDDF8D119FDE}" destId="{7E59EE48-10E4-42AF-B9E0-CC1698C226A1}" srcOrd="3" destOrd="0" presId="urn:microsoft.com/office/officeart/2005/8/layout/default"/>
    <dgm:cxn modelId="{B8279D72-C582-4333-9644-C61E03663095}" type="presParOf" srcId="{B373D6D9-887B-45CE-A3CC-DDDF8D119FDE}" destId="{DA7D6996-B812-4134-9916-FBF917D36FBB}" srcOrd="4" destOrd="0" presId="urn:microsoft.com/office/officeart/2005/8/layout/default"/>
    <dgm:cxn modelId="{D3765D91-6D90-4726-BD93-2E4B769B0822}" type="presParOf" srcId="{B373D6D9-887B-45CE-A3CC-DDDF8D119FDE}" destId="{81E0FA8B-26D7-4AD4-B470-D0EFB70D9682}" srcOrd="5" destOrd="0" presId="urn:microsoft.com/office/officeart/2005/8/layout/default"/>
    <dgm:cxn modelId="{7CA7E2AD-D178-4410-A9A4-6F8D4222239A}" type="presParOf" srcId="{B373D6D9-887B-45CE-A3CC-DDDF8D119FDE}" destId="{FA1AEBC0-6833-43CA-BD4E-D12D070959CC}" srcOrd="6" destOrd="0" presId="urn:microsoft.com/office/officeart/2005/8/layout/default"/>
    <dgm:cxn modelId="{DB88A759-90EE-4BD9-BFD0-19E0616A3BA3}" type="presParOf" srcId="{B373D6D9-887B-45CE-A3CC-DDDF8D119FDE}" destId="{16A6DC23-6CB7-49DA-9D44-8054F38EAEA2}" srcOrd="7" destOrd="0" presId="urn:microsoft.com/office/officeart/2005/8/layout/default"/>
    <dgm:cxn modelId="{87B608E8-9E44-4F02-AB69-02FBB9712557}" type="presParOf" srcId="{B373D6D9-887B-45CE-A3CC-DDDF8D119FDE}" destId="{2CC7C84A-6C34-4043-9784-D1A3C8E7D8B6}" srcOrd="8" destOrd="0" presId="urn:microsoft.com/office/officeart/2005/8/layout/default"/>
    <dgm:cxn modelId="{5156F2A6-E4AE-4FE1-B159-955C625C9A2F}" type="presParOf" srcId="{B373D6D9-887B-45CE-A3CC-DDDF8D119FDE}" destId="{3BBE80CD-A676-4D64-ADE8-5EF404EE4E9B}" srcOrd="9" destOrd="0" presId="urn:microsoft.com/office/officeart/2005/8/layout/default"/>
    <dgm:cxn modelId="{1EED6700-F66C-4925-B352-F84EA03D131C}" type="presParOf" srcId="{B373D6D9-887B-45CE-A3CC-DDDF8D119FDE}" destId="{EDED5C6B-6881-4884-98E7-2122C9B0C70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B3AEB77-BDC6-439A-880A-59C714CF0DEE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X"/>
        </a:p>
      </dgm:t>
    </dgm:pt>
    <dgm:pt modelId="{EF312AE6-2E7C-4A43-BEAF-4758AECF1CC7}">
      <dgm:prSet phldrT="[Text]"/>
      <dgm:spPr/>
      <dgm:t>
        <a:bodyPr/>
        <a:lstStyle/>
        <a:p>
          <a:r>
            <a:rPr lang="en-US" dirty="0"/>
            <a:t>Design Thinking</a:t>
          </a:r>
          <a:endParaRPr lang="en-SX" dirty="0"/>
        </a:p>
      </dgm:t>
    </dgm:pt>
    <dgm:pt modelId="{9B9F3AB3-A7ED-496C-A290-DD2315A368AD}" type="parTrans" cxnId="{0E981D31-BC96-4C6E-8133-F1C9F88CA40E}">
      <dgm:prSet/>
      <dgm:spPr/>
      <dgm:t>
        <a:bodyPr/>
        <a:lstStyle/>
        <a:p>
          <a:endParaRPr lang="en-SX"/>
        </a:p>
      </dgm:t>
    </dgm:pt>
    <dgm:pt modelId="{69D84623-D27F-4932-A240-0F4A64104B88}" type="sibTrans" cxnId="{0E981D31-BC96-4C6E-8133-F1C9F88CA40E}">
      <dgm:prSet/>
      <dgm:spPr/>
      <dgm:t>
        <a:bodyPr/>
        <a:lstStyle/>
        <a:p>
          <a:endParaRPr lang="en-SX"/>
        </a:p>
      </dgm:t>
    </dgm:pt>
    <dgm:pt modelId="{7F386134-8467-40F2-864B-1108451778BF}">
      <dgm:prSet phldrT="[Text]"/>
      <dgm:spPr/>
      <dgm:t>
        <a:bodyPr/>
        <a:lstStyle/>
        <a:p>
          <a:r>
            <a:rPr lang="en-US" dirty="0"/>
            <a:t>How to approach a Problem/opportunity</a:t>
          </a:r>
          <a:endParaRPr lang="en-SX" dirty="0"/>
        </a:p>
      </dgm:t>
    </dgm:pt>
    <dgm:pt modelId="{4D732710-7575-4837-9A49-B44590E2D8F9}" type="parTrans" cxnId="{7D88DF59-1D9C-4D72-BFFA-C35F534683E3}">
      <dgm:prSet/>
      <dgm:spPr/>
      <dgm:t>
        <a:bodyPr/>
        <a:lstStyle/>
        <a:p>
          <a:endParaRPr lang="en-SX"/>
        </a:p>
      </dgm:t>
    </dgm:pt>
    <dgm:pt modelId="{6E63C681-0E38-495A-9154-9A4F0698F5A1}" type="sibTrans" cxnId="{7D88DF59-1D9C-4D72-BFFA-C35F534683E3}">
      <dgm:prSet/>
      <dgm:spPr/>
      <dgm:t>
        <a:bodyPr/>
        <a:lstStyle/>
        <a:p>
          <a:endParaRPr lang="en-SX"/>
        </a:p>
      </dgm:t>
    </dgm:pt>
    <dgm:pt modelId="{28A84B9B-65DE-4DC7-81B6-CD100194E5FA}">
      <dgm:prSet phldrT="[Text]"/>
      <dgm:spPr/>
      <dgm:t>
        <a:bodyPr/>
        <a:lstStyle/>
        <a:p>
          <a:r>
            <a:rPr lang="en-US" dirty="0"/>
            <a:t>Lean Startup</a:t>
          </a:r>
          <a:endParaRPr lang="en-SX" dirty="0"/>
        </a:p>
      </dgm:t>
    </dgm:pt>
    <dgm:pt modelId="{781AB74B-3771-484F-B97B-D54580730F63}" type="parTrans" cxnId="{3DACBBBB-B0FB-4ECD-9A8F-88B23F634628}">
      <dgm:prSet/>
      <dgm:spPr/>
      <dgm:t>
        <a:bodyPr/>
        <a:lstStyle/>
        <a:p>
          <a:endParaRPr lang="en-SX"/>
        </a:p>
      </dgm:t>
    </dgm:pt>
    <dgm:pt modelId="{2EC42F2C-FCDC-4358-9397-5E8DD40239A7}" type="sibTrans" cxnId="{3DACBBBB-B0FB-4ECD-9A8F-88B23F634628}">
      <dgm:prSet/>
      <dgm:spPr/>
      <dgm:t>
        <a:bodyPr/>
        <a:lstStyle/>
        <a:p>
          <a:endParaRPr lang="en-SX"/>
        </a:p>
      </dgm:t>
    </dgm:pt>
    <dgm:pt modelId="{AF3B7060-C50E-4236-8046-492AB5B49D73}">
      <dgm:prSet phldrT="[Text]"/>
      <dgm:spPr/>
      <dgm:t>
        <a:bodyPr/>
        <a:lstStyle/>
        <a:p>
          <a:r>
            <a:rPr lang="en-US" dirty="0"/>
            <a:t>How to develop &amp; validate your </a:t>
          </a:r>
          <a:r>
            <a:rPr lang="en-US" dirty="0" err="1"/>
            <a:t>soluton</a:t>
          </a:r>
          <a:endParaRPr lang="en-SX" dirty="0"/>
        </a:p>
      </dgm:t>
    </dgm:pt>
    <dgm:pt modelId="{303CB024-4C89-45E1-BBD7-3C16E4A5F7C3}" type="parTrans" cxnId="{5F3DD714-B045-43EA-B2E6-F34F318BF6F6}">
      <dgm:prSet/>
      <dgm:spPr/>
      <dgm:t>
        <a:bodyPr/>
        <a:lstStyle/>
        <a:p>
          <a:endParaRPr lang="en-SX"/>
        </a:p>
      </dgm:t>
    </dgm:pt>
    <dgm:pt modelId="{63B72508-F2DD-4FD2-9486-A41C83EC94B5}" type="sibTrans" cxnId="{5F3DD714-B045-43EA-B2E6-F34F318BF6F6}">
      <dgm:prSet/>
      <dgm:spPr/>
      <dgm:t>
        <a:bodyPr/>
        <a:lstStyle/>
        <a:p>
          <a:endParaRPr lang="en-SX"/>
        </a:p>
      </dgm:t>
    </dgm:pt>
    <dgm:pt modelId="{F09B3F9B-4BAB-4D30-BE48-06D64FA334C9}">
      <dgm:prSet phldrT="[Text]"/>
      <dgm:spPr/>
      <dgm:t>
        <a:bodyPr/>
        <a:lstStyle/>
        <a:p>
          <a:r>
            <a:rPr lang="en-US" dirty="0" err="1"/>
            <a:t>Strategyser</a:t>
          </a:r>
          <a:r>
            <a:rPr lang="en-US" dirty="0"/>
            <a:t>/BMC</a:t>
          </a:r>
          <a:endParaRPr lang="en-SX" dirty="0"/>
        </a:p>
      </dgm:t>
    </dgm:pt>
    <dgm:pt modelId="{427D96BC-5A60-46E1-8B7B-B607EB3E446E}" type="parTrans" cxnId="{6FDA1B6B-954C-4645-B3D9-29871982673F}">
      <dgm:prSet/>
      <dgm:spPr/>
      <dgm:t>
        <a:bodyPr/>
        <a:lstStyle/>
        <a:p>
          <a:endParaRPr lang="en-SX"/>
        </a:p>
      </dgm:t>
    </dgm:pt>
    <dgm:pt modelId="{9C028C9E-6235-4AD2-B3B3-57ACDDF856D0}" type="sibTrans" cxnId="{6FDA1B6B-954C-4645-B3D9-29871982673F}">
      <dgm:prSet/>
      <dgm:spPr/>
      <dgm:t>
        <a:bodyPr/>
        <a:lstStyle/>
        <a:p>
          <a:endParaRPr lang="en-SX"/>
        </a:p>
      </dgm:t>
    </dgm:pt>
    <dgm:pt modelId="{B57DE6E4-9D3E-4E44-9574-9693A43288B1}">
      <dgm:prSet phldrT="[Text]"/>
      <dgm:spPr/>
      <dgm:t>
        <a:bodyPr/>
        <a:lstStyle/>
        <a:p>
          <a:r>
            <a:rPr lang="en-US" dirty="0"/>
            <a:t>Agile</a:t>
          </a:r>
          <a:endParaRPr lang="en-SX" dirty="0"/>
        </a:p>
      </dgm:t>
    </dgm:pt>
    <dgm:pt modelId="{31F4EFDE-470B-47A0-B6E9-30597BD55142}" type="parTrans" cxnId="{D0447443-7FAD-4683-AC3E-56242773BA7F}">
      <dgm:prSet/>
      <dgm:spPr/>
      <dgm:t>
        <a:bodyPr/>
        <a:lstStyle/>
        <a:p>
          <a:endParaRPr lang="en-SX"/>
        </a:p>
      </dgm:t>
    </dgm:pt>
    <dgm:pt modelId="{4274A45F-1C01-411A-B480-0CD81899F7DD}" type="sibTrans" cxnId="{D0447443-7FAD-4683-AC3E-56242773BA7F}">
      <dgm:prSet/>
      <dgm:spPr/>
      <dgm:t>
        <a:bodyPr/>
        <a:lstStyle/>
        <a:p>
          <a:endParaRPr lang="en-SX"/>
        </a:p>
      </dgm:t>
    </dgm:pt>
    <dgm:pt modelId="{514ACA16-07C1-496E-8D3E-96ADA29E5348}">
      <dgm:prSet phldrT="[Text]"/>
      <dgm:spPr/>
      <dgm:t>
        <a:bodyPr/>
        <a:lstStyle/>
        <a:p>
          <a:r>
            <a:rPr lang="en-US" dirty="0"/>
            <a:t>System to build &amp;Scale</a:t>
          </a:r>
          <a:endParaRPr lang="en-SX" dirty="0"/>
        </a:p>
      </dgm:t>
    </dgm:pt>
    <dgm:pt modelId="{492AB6BC-0C49-44F4-8207-D9C1D80A655F}" type="parTrans" cxnId="{80E6412D-EF11-4E9C-8BB0-371332235F67}">
      <dgm:prSet/>
      <dgm:spPr/>
      <dgm:t>
        <a:bodyPr/>
        <a:lstStyle/>
        <a:p>
          <a:endParaRPr lang="en-SX"/>
        </a:p>
      </dgm:t>
    </dgm:pt>
    <dgm:pt modelId="{5D16DF45-075B-461F-A592-9712FD909F1B}" type="sibTrans" cxnId="{80E6412D-EF11-4E9C-8BB0-371332235F67}">
      <dgm:prSet/>
      <dgm:spPr/>
      <dgm:t>
        <a:bodyPr/>
        <a:lstStyle/>
        <a:p>
          <a:endParaRPr lang="en-SX"/>
        </a:p>
      </dgm:t>
    </dgm:pt>
    <dgm:pt modelId="{DA26BFA8-6794-4996-BD07-052D49CDF0F5}">
      <dgm:prSet phldrT="[Text]"/>
      <dgm:spPr/>
      <dgm:t>
        <a:bodyPr/>
        <a:lstStyle/>
        <a:p>
          <a:r>
            <a:rPr lang="en-US" dirty="0"/>
            <a:t>Verify the solution/Business model developed will work in real life</a:t>
          </a:r>
          <a:endParaRPr lang="en-SX" dirty="0"/>
        </a:p>
      </dgm:t>
    </dgm:pt>
    <dgm:pt modelId="{BE1B8BFB-7625-4DA4-9072-5F5EC7E12A70}" type="parTrans" cxnId="{BE2AD049-CB1A-46F4-9576-29DB18DA704E}">
      <dgm:prSet/>
      <dgm:spPr/>
      <dgm:t>
        <a:bodyPr/>
        <a:lstStyle/>
        <a:p>
          <a:endParaRPr lang="en-SX"/>
        </a:p>
      </dgm:t>
    </dgm:pt>
    <dgm:pt modelId="{CA400DB7-1114-467A-9998-924331402BB6}" type="sibTrans" cxnId="{BE2AD049-CB1A-46F4-9576-29DB18DA704E}">
      <dgm:prSet/>
      <dgm:spPr/>
      <dgm:t>
        <a:bodyPr/>
        <a:lstStyle/>
        <a:p>
          <a:endParaRPr lang="en-SX"/>
        </a:p>
      </dgm:t>
    </dgm:pt>
    <dgm:pt modelId="{F5248AF4-8B36-411F-9312-27FE8675B57A}" type="pres">
      <dgm:prSet presAssocID="{EB3AEB77-BDC6-439A-880A-59C714CF0DEE}" presName="Name0" presStyleCnt="0">
        <dgm:presLayoutVars>
          <dgm:dir/>
          <dgm:animLvl val="lvl"/>
          <dgm:resizeHandles val="exact"/>
        </dgm:presLayoutVars>
      </dgm:prSet>
      <dgm:spPr/>
    </dgm:pt>
    <dgm:pt modelId="{29249751-56B1-4E35-AA36-E6A59144A664}" type="pres">
      <dgm:prSet presAssocID="{B57DE6E4-9D3E-4E44-9574-9693A43288B1}" presName="boxAndChildren" presStyleCnt="0"/>
      <dgm:spPr/>
    </dgm:pt>
    <dgm:pt modelId="{5163256D-4899-4F7D-94B5-3F37FDEF49E7}" type="pres">
      <dgm:prSet presAssocID="{B57DE6E4-9D3E-4E44-9574-9693A43288B1}" presName="parentTextBox" presStyleLbl="node1" presStyleIdx="0" presStyleCnt="4"/>
      <dgm:spPr/>
    </dgm:pt>
    <dgm:pt modelId="{B9898A7D-E273-4DD1-BB1D-83B9BBA9CAAC}" type="pres">
      <dgm:prSet presAssocID="{B57DE6E4-9D3E-4E44-9574-9693A43288B1}" presName="entireBox" presStyleLbl="node1" presStyleIdx="0" presStyleCnt="4"/>
      <dgm:spPr/>
    </dgm:pt>
    <dgm:pt modelId="{D87DDA69-A520-44FF-AB99-9B36661DBE43}" type="pres">
      <dgm:prSet presAssocID="{B57DE6E4-9D3E-4E44-9574-9693A43288B1}" presName="descendantBox" presStyleCnt="0"/>
      <dgm:spPr/>
    </dgm:pt>
    <dgm:pt modelId="{BC5E0D38-6FFB-4203-895C-ECB651FC6C8A}" type="pres">
      <dgm:prSet presAssocID="{514ACA16-07C1-496E-8D3E-96ADA29E5348}" presName="childTextBox" presStyleLbl="fgAccFollowNode1" presStyleIdx="0" presStyleCnt="4">
        <dgm:presLayoutVars>
          <dgm:bulletEnabled val="1"/>
        </dgm:presLayoutVars>
      </dgm:prSet>
      <dgm:spPr/>
    </dgm:pt>
    <dgm:pt modelId="{C7469ECF-BDE8-4471-BD88-B4B430D4A877}" type="pres">
      <dgm:prSet presAssocID="{9C028C9E-6235-4AD2-B3B3-57ACDDF856D0}" presName="sp" presStyleCnt="0"/>
      <dgm:spPr/>
    </dgm:pt>
    <dgm:pt modelId="{BD812FA0-C376-4DC3-ACBA-9185ED410588}" type="pres">
      <dgm:prSet presAssocID="{F09B3F9B-4BAB-4D30-BE48-06D64FA334C9}" presName="arrowAndChildren" presStyleCnt="0"/>
      <dgm:spPr/>
    </dgm:pt>
    <dgm:pt modelId="{8BAD6AAC-E6AD-4B0A-BB46-A1001B1007CB}" type="pres">
      <dgm:prSet presAssocID="{F09B3F9B-4BAB-4D30-BE48-06D64FA334C9}" presName="parentTextArrow" presStyleLbl="node1" presStyleIdx="0" presStyleCnt="4"/>
      <dgm:spPr/>
    </dgm:pt>
    <dgm:pt modelId="{0E36EEA9-639D-4A9B-ABCB-FD884BBD5CC8}" type="pres">
      <dgm:prSet presAssocID="{F09B3F9B-4BAB-4D30-BE48-06D64FA334C9}" presName="arrow" presStyleLbl="node1" presStyleIdx="1" presStyleCnt="4"/>
      <dgm:spPr/>
    </dgm:pt>
    <dgm:pt modelId="{E754DDD1-004B-4CA0-AFB5-8ED2656421B9}" type="pres">
      <dgm:prSet presAssocID="{F09B3F9B-4BAB-4D30-BE48-06D64FA334C9}" presName="descendantArrow" presStyleCnt="0"/>
      <dgm:spPr/>
    </dgm:pt>
    <dgm:pt modelId="{1BEFD11A-8A65-4F47-A19F-D5B7F365BAD6}" type="pres">
      <dgm:prSet presAssocID="{DA26BFA8-6794-4996-BD07-052D49CDF0F5}" presName="childTextArrow" presStyleLbl="fgAccFollowNode1" presStyleIdx="1" presStyleCnt="4">
        <dgm:presLayoutVars>
          <dgm:bulletEnabled val="1"/>
        </dgm:presLayoutVars>
      </dgm:prSet>
      <dgm:spPr/>
    </dgm:pt>
    <dgm:pt modelId="{D2B505C8-F721-4E8F-A29B-CE31C3E2CE17}" type="pres">
      <dgm:prSet presAssocID="{2EC42F2C-FCDC-4358-9397-5E8DD40239A7}" presName="sp" presStyleCnt="0"/>
      <dgm:spPr/>
    </dgm:pt>
    <dgm:pt modelId="{71C93447-F70C-4057-8B25-8EC41F6DFD70}" type="pres">
      <dgm:prSet presAssocID="{28A84B9B-65DE-4DC7-81B6-CD100194E5FA}" presName="arrowAndChildren" presStyleCnt="0"/>
      <dgm:spPr/>
    </dgm:pt>
    <dgm:pt modelId="{2DA8178E-83DB-4E7C-A815-42EF2BEDD1A8}" type="pres">
      <dgm:prSet presAssocID="{28A84B9B-65DE-4DC7-81B6-CD100194E5FA}" presName="parentTextArrow" presStyleLbl="node1" presStyleIdx="1" presStyleCnt="4"/>
      <dgm:spPr/>
    </dgm:pt>
    <dgm:pt modelId="{E54A08FB-6F47-4526-8C12-98225C610F8B}" type="pres">
      <dgm:prSet presAssocID="{28A84B9B-65DE-4DC7-81B6-CD100194E5FA}" presName="arrow" presStyleLbl="node1" presStyleIdx="2" presStyleCnt="4"/>
      <dgm:spPr/>
    </dgm:pt>
    <dgm:pt modelId="{82D285D8-ABC0-49E7-9E6B-EC855E6F91D8}" type="pres">
      <dgm:prSet presAssocID="{28A84B9B-65DE-4DC7-81B6-CD100194E5FA}" presName="descendantArrow" presStyleCnt="0"/>
      <dgm:spPr/>
    </dgm:pt>
    <dgm:pt modelId="{8A97075B-C4AA-4765-90C0-BF8E2FBC7091}" type="pres">
      <dgm:prSet presAssocID="{AF3B7060-C50E-4236-8046-492AB5B49D73}" presName="childTextArrow" presStyleLbl="fgAccFollowNode1" presStyleIdx="2" presStyleCnt="4">
        <dgm:presLayoutVars>
          <dgm:bulletEnabled val="1"/>
        </dgm:presLayoutVars>
      </dgm:prSet>
      <dgm:spPr/>
    </dgm:pt>
    <dgm:pt modelId="{E675EAA6-B978-45DC-AC42-B7944F5E82D3}" type="pres">
      <dgm:prSet presAssocID="{69D84623-D27F-4932-A240-0F4A64104B88}" presName="sp" presStyleCnt="0"/>
      <dgm:spPr/>
    </dgm:pt>
    <dgm:pt modelId="{42FC29E8-19EB-4DE0-AB6E-69F842470586}" type="pres">
      <dgm:prSet presAssocID="{EF312AE6-2E7C-4A43-BEAF-4758AECF1CC7}" presName="arrowAndChildren" presStyleCnt="0"/>
      <dgm:spPr/>
    </dgm:pt>
    <dgm:pt modelId="{405305DC-2E1C-4441-8C56-592125306748}" type="pres">
      <dgm:prSet presAssocID="{EF312AE6-2E7C-4A43-BEAF-4758AECF1CC7}" presName="parentTextArrow" presStyleLbl="node1" presStyleIdx="2" presStyleCnt="4"/>
      <dgm:spPr/>
    </dgm:pt>
    <dgm:pt modelId="{6C287B52-00E9-4BB9-A120-BF8987C8AF41}" type="pres">
      <dgm:prSet presAssocID="{EF312AE6-2E7C-4A43-BEAF-4758AECF1CC7}" presName="arrow" presStyleLbl="node1" presStyleIdx="3" presStyleCnt="4" custLinFactNeighborX="-1344" custLinFactNeighborY="-10152"/>
      <dgm:spPr/>
    </dgm:pt>
    <dgm:pt modelId="{6DF9B7DF-E31C-4B50-A618-4019B1BDF018}" type="pres">
      <dgm:prSet presAssocID="{EF312AE6-2E7C-4A43-BEAF-4758AECF1CC7}" presName="descendantArrow" presStyleCnt="0"/>
      <dgm:spPr/>
    </dgm:pt>
    <dgm:pt modelId="{A0BD485F-7995-4CF9-820E-D771BB760D2E}" type="pres">
      <dgm:prSet presAssocID="{7F386134-8467-40F2-864B-1108451778BF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99300E0A-E834-42FB-A54E-A0F8B3D32695}" type="presOf" srcId="{F09B3F9B-4BAB-4D30-BE48-06D64FA334C9}" destId="{0E36EEA9-639D-4A9B-ABCB-FD884BBD5CC8}" srcOrd="1" destOrd="0" presId="urn:microsoft.com/office/officeart/2005/8/layout/process4"/>
    <dgm:cxn modelId="{5F3DD714-B045-43EA-B2E6-F34F318BF6F6}" srcId="{28A84B9B-65DE-4DC7-81B6-CD100194E5FA}" destId="{AF3B7060-C50E-4236-8046-492AB5B49D73}" srcOrd="0" destOrd="0" parTransId="{303CB024-4C89-45E1-BBD7-3C16E4A5F7C3}" sibTransId="{63B72508-F2DD-4FD2-9486-A41C83EC94B5}"/>
    <dgm:cxn modelId="{34C9251C-9294-4D31-838F-8ACE27797E33}" type="presOf" srcId="{28A84B9B-65DE-4DC7-81B6-CD100194E5FA}" destId="{E54A08FB-6F47-4526-8C12-98225C610F8B}" srcOrd="1" destOrd="0" presId="urn:microsoft.com/office/officeart/2005/8/layout/process4"/>
    <dgm:cxn modelId="{80E6412D-EF11-4E9C-8BB0-371332235F67}" srcId="{B57DE6E4-9D3E-4E44-9574-9693A43288B1}" destId="{514ACA16-07C1-496E-8D3E-96ADA29E5348}" srcOrd="0" destOrd="0" parTransId="{492AB6BC-0C49-44F4-8207-D9C1D80A655F}" sibTransId="{5D16DF45-075B-461F-A592-9712FD909F1B}"/>
    <dgm:cxn modelId="{0E981D31-BC96-4C6E-8133-F1C9F88CA40E}" srcId="{EB3AEB77-BDC6-439A-880A-59C714CF0DEE}" destId="{EF312AE6-2E7C-4A43-BEAF-4758AECF1CC7}" srcOrd="0" destOrd="0" parTransId="{9B9F3AB3-A7ED-496C-A290-DD2315A368AD}" sibTransId="{69D84623-D27F-4932-A240-0F4A64104B88}"/>
    <dgm:cxn modelId="{B59B7331-169E-4B4F-BD8D-6267601A0D48}" type="presOf" srcId="{28A84B9B-65DE-4DC7-81B6-CD100194E5FA}" destId="{2DA8178E-83DB-4E7C-A815-42EF2BEDD1A8}" srcOrd="0" destOrd="0" presId="urn:microsoft.com/office/officeart/2005/8/layout/process4"/>
    <dgm:cxn modelId="{74CBA45F-16D4-457C-B5BE-0C831CCC9845}" type="presOf" srcId="{EF312AE6-2E7C-4A43-BEAF-4758AECF1CC7}" destId="{6C287B52-00E9-4BB9-A120-BF8987C8AF41}" srcOrd="1" destOrd="0" presId="urn:microsoft.com/office/officeart/2005/8/layout/process4"/>
    <dgm:cxn modelId="{D0447443-7FAD-4683-AC3E-56242773BA7F}" srcId="{EB3AEB77-BDC6-439A-880A-59C714CF0DEE}" destId="{B57DE6E4-9D3E-4E44-9574-9693A43288B1}" srcOrd="3" destOrd="0" parTransId="{31F4EFDE-470B-47A0-B6E9-30597BD55142}" sibTransId="{4274A45F-1C01-411A-B480-0CD81899F7DD}"/>
    <dgm:cxn modelId="{98C18E63-B7F3-450B-B0F7-B67E477F489C}" type="presOf" srcId="{EF312AE6-2E7C-4A43-BEAF-4758AECF1CC7}" destId="{405305DC-2E1C-4441-8C56-592125306748}" srcOrd="0" destOrd="0" presId="urn:microsoft.com/office/officeart/2005/8/layout/process4"/>
    <dgm:cxn modelId="{BE2AD049-CB1A-46F4-9576-29DB18DA704E}" srcId="{F09B3F9B-4BAB-4D30-BE48-06D64FA334C9}" destId="{DA26BFA8-6794-4996-BD07-052D49CDF0F5}" srcOrd="0" destOrd="0" parTransId="{BE1B8BFB-7625-4DA4-9072-5F5EC7E12A70}" sibTransId="{CA400DB7-1114-467A-9998-924331402BB6}"/>
    <dgm:cxn modelId="{6FDA1B6B-954C-4645-B3D9-29871982673F}" srcId="{EB3AEB77-BDC6-439A-880A-59C714CF0DEE}" destId="{F09B3F9B-4BAB-4D30-BE48-06D64FA334C9}" srcOrd="2" destOrd="0" parTransId="{427D96BC-5A60-46E1-8B7B-B607EB3E446E}" sibTransId="{9C028C9E-6235-4AD2-B3B3-57ACDDF856D0}"/>
    <dgm:cxn modelId="{E624AF4D-E8C4-490A-AE8E-0771FD0C75A0}" type="presOf" srcId="{B57DE6E4-9D3E-4E44-9574-9693A43288B1}" destId="{B9898A7D-E273-4DD1-BB1D-83B9BBA9CAAC}" srcOrd="1" destOrd="0" presId="urn:microsoft.com/office/officeart/2005/8/layout/process4"/>
    <dgm:cxn modelId="{1E608E75-A58D-46D0-A261-88AD478FA185}" type="presOf" srcId="{F09B3F9B-4BAB-4D30-BE48-06D64FA334C9}" destId="{8BAD6AAC-E6AD-4B0A-BB46-A1001B1007CB}" srcOrd="0" destOrd="0" presId="urn:microsoft.com/office/officeart/2005/8/layout/process4"/>
    <dgm:cxn modelId="{7D88DF59-1D9C-4D72-BFFA-C35F534683E3}" srcId="{EF312AE6-2E7C-4A43-BEAF-4758AECF1CC7}" destId="{7F386134-8467-40F2-864B-1108451778BF}" srcOrd="0" destOrd="0" parTransId="{4D732710-7575-4837-9A49-B44590E2D8F9}" sibTransId="{6E63C681-0E38-495A-9154-9A4F0698F5A1}"/>
    <dgm:cxn modelId="{EC6C2B7A-031D-4718-9479-CF870C58CADB}" type="presOf" srcId="{EB3AEB77-BDC6-439A-880A-59C714CF0DEE}" destId="{F5248AF4-8B36-411F-9312-27FE8675B57A}" srcOrd="0" destOrd="0" presId="urn:microsoft.com/office/officeart/2005/8/layout/process4"/>
    <dgm:cxn modelId="{C9CBBF8A-B3CA-4CDD-91BB-C0F781FD73AA}" type="presOf" srcId="{DA26BFA8-6794-4996-BD07-052D49CDF0F5}" destId="{1BEFD11A-8A65-4F47-A19F-D5B7F365BAD6}" srcOrd="0" destOrd="0" presId="urn:microsoft.com/office/officeart/2005/8/layout/process4"/>
    <dgm:cxn modelId="{23AD89A3-3A06-44F8-9F41-F8F8E4411B82}" type="presOf" srcId="{AF3B7060-C50E-4236-8046-492AB5B49D73}" destId="{8A97075B-C4AA-4765-90C0-BF8E2FBC7091}" srcOrd="0" destOrd="0" presId="urn:microsoft.com/office/officeart/2005/8/layout/process4"/>
    <dgm:cxn modelId="{3DACBBBB-B0FB-4ECD-9A8F-88B23F634628}" srcId="{EB3AEB77-BDC6-439A-880A-59C714CF0DEE}" destId="{28A84B9B-65DE-4DC7-81B6-CD100194E5FA}" srcOrd="1" destOrd="0" parTransId="{781AB74B-3771-484F-B97B-D54580730F63}" sibTransId="{2EC42F2C-FCDC-4358-9397-5E8DD40239A7}"/>
    <dgm:cxn modelId="{940BA3C3-C559-4B36-B480-BE1B4AC502D1}" type="presOf" srcId="{B57DE6E4-9D3E-4E44-9574-9693A43288B1}" destId="{5163256D-4899-4F7D-94B5-3F37FDEF49E7}" srcOrd="0" destOrd="0" presId="urn:microsoft.com/office/officeart/2005/8/layout/process4"/>
    <dgm:cxn modelId="{053139CC-9763-46BE-B038-44EA5ADC629C}" type="presOf" srcId="{514ACA16-07C1-496E-8D3E-96ADA29E5348}" destId="{BC5E0D38-6FFB-4203-895C-ECB651FC6C8A}" srcOrd="0" destOrd="0" presId="urn:microsoft.com/office/officeart/2005/8/layout/process4"/>
    <dgm:cxn modelId="{96B5EAE1-28F9-4766-957E-D4B7A5CFE91E}" type="presOf" srcId="{7F386134-8467-40F2-864B-1108451778BF}" destId="{A0BD485F-7995-4CF9-820E-D771BB760D2E}" srcOrd="0" destOrd="0" presId="urn:microsoft.com/office/officeart/2005/8/layout/process4"/>
    <dgm:cxn modelId="{26384F10-7978-4D20-B578-5BDAD9FCD9E4}" type="presParOf" srcId="{F5248AF4-8B36-411F-9312-27FE8675B57A}" destId="{29249751-56B1-4E35-AA36-E6A59144A664}" srcOrd="0" destOrd="0" presId="urn:microsoft.com/office/officeart/2005/8/layout/process4"/>
    <dgm:cxn modelId="{73CD65C1-6D50-4058-ACC7-BD30B1D9982C}" type="presParOf" srcId="{29249751-56B1-4E35-AA36-E6A59144A664}" destId="{5163256D-4899-4F7D-94B5-3F37FDEF49E7}" srcOrd="0" destOrd="0" presId="urn:microsoft.com/office/officeart/2005/8/layout/process4"/>
    <dgm:cxn modelId="{6ECC3227-FDA8-4E3C-AC96-4879D8E71184}" type="presParOf" srcId="{29249751-56B1-4E35-AA36-E6A59144A664}" destId="{B9898A7D-E273-4DD1-BB1D-83B9BBA9CAAC}" srcOrd="1" destOrd="0" presId="urn:microsoft.com/office/officeart/2005/8/layout/process4"/>
    <dgm:cxn modelId="{3FFC7A07-67FD-40FA-A2F1-4D0A42D1AB26}" type="presParOf" srcId="{29249751-56B1-4E35-AA36-E6A59144A664}" destId="{D87DDA69-A520-44FF-AB99-9B36661DBE43}" srcOrd="2" destOrd="0" presId="urn:microsoft.com/office/officeart/2005/8/layout/process4"/>
    <dgm:cxn modelId="{24C3C3F5-E9DF-402B-92A4-5839C8D7D6FA}" type="presParOf" srcId="{D87DDA69-A520-44FF-AB99-9B36661DBE43}" destId="{BC5E0D38-6FFB-4203-895C-ECB651FC6C8A}" srcOrd="0" destOrd="0" presId="urn:microsoft.com/office/officeart/2005/8/layout/process4"/>
    <dgm:cxn modelId="{FDBFC279-BB23-47DD-8690-35F5CB64D500}" type="presParOf" srcId="{F5248AF4-8B36-411F-9312-27FE8675B57A}" destId="{C7469ECF-BDE8-4471-BD88-B4B430D4A877}" srcOrd="1" destOrd="0" presId="urn:microsoft.com/office/officeart/2005/8/layout/process4"/>
    <dgm:cxn modelId="{8AEAB84D-76BC-4B8D-BD74-0A29B5A9C5F2}" type="presParOf" srcId="{F5248AF4-8B36-411F-9312-27FE8675B57A}" destId="{BD812FA0-C376-4DC3-ACBA-9185ED410588}" srcOrd="2" destOrd="0" presId="urn:microsoft.com/office/officeart/2005/8/layout/process4"/>
    <dgm:cxn modelId="{6BA687D4-8BC4-4600-9844-FD6027666710}" type="presParOf" srcId="{BD812FA0-C376-4DC3-ACBA-9185ED410588}" destId="{8BAD6AAC-E6AD-4B0A-BB46-A1001B1007CB}" srcOrd="0" destOrd="0" presId="urn:microsoft.com/office/officeart/2005/8/layout/process4"/>
    <dgm:cxn modelId="{F7DF5A87-CB79-477C-9D94-E750411B3C3B}" type="presParOf" srcId="{BD812FA0-C376-4DC3-ACBA-9185ED410588}" destId="{0E36EEA9-639D-4A9B-ABCB-FD884BBD5CC8}" srcOrd="1" destOrd="0" presId="urn:microsoft.com/office/officeart/2005/8/layout/process4"/>
    <dgm:cxn modelId="{06C22B22-3403-4DFA-88F6-77681F4477CB}" type="presParOf" srcId="{BD812FA0-C376-4DC3-ACBA-9185ED410588}" destId="{E754DDD1-004B-4CA0-AFB5-8ED2656421B9}" srcOrd="2" destOrd="0" presId="urn:microsoft.com/office/officeart/2005/8/layout/process4"/>
    <dgm:cxn modelId="{D6C37AA0-0384-4110-B3D5-7F2F31095E16}" type="presParOf" srcId="{E754DDD1-004B-4CA0-AFB5-8ED2656421B9}" destId="{1BEFD11A-8A65-4F47-A19F-D5B7F365BAD6}" srcOrd="0" destOrd="0" presId="urn:microsoft.com/office/officeart/2005/8/layout/process4"/>
    <dgm:cxn modelId="{212026FB-B374-4B68-BE65-A7CC52AFE7BC}" type="presParOf" srcId="{F5248AF4-8B36-411F-9312-27FE8675B57A}" destId="{D2B505C8-F721-4E8F-A29B-CE31C3E2CE17}" srcOrd="3" destOrd="0" presId="urn:microsoft.com/office/officeart/2005/8/layout/process4"/>
    <dgm:cxn modelId="{0529276D-3DE7-4BAF-86D6-F9B4E32E2E26}" type="presParOf" srcId="{F5248AF4-8B36-411F-9312-27FE8675B57A}" destId="{71C93447-F70C-4057-8B25-8EC41F6DFD70}" srcOrd="4" destOrd="0" presId="urn:microsoft.com/office/officeart/2005/8/layout/process4"/>
    <dgm:cxn modelId="{3D810729-DFC7-4E73-B7C7-4DF7BB7BD673}" type="presParOf" srcId="{71C93447-F70C-4057-8B25-8EC41F6DFD70}" destId="{2DA8178E-83DB-4E7C-A815-42EF2BEDD1A8}" srcOrd="0" destOrd="0" presId="urn:microsoft.com/office/officeart/2005/8/layout/process4"/>
    <dgm:cxn modelId="{FF7801EF-F937-4692-85D9-84F28C0982CD}" type="presParOf" srcId="{71C93447-F70C-4057-8B25-8EC41F6DFD70}" destId="{E54A08FB-6F47-4526-8C12-98225C610F8B}" srcOrd="1" destOrd="0" presId="urn:microsoft.com/office/officeart/2005/8/layout/process4"/>
    <dgm:cxn modelId="{CDB1FB35-AE89-48D0-846D-33FE88776E4B}" type="presParOf" srcId="{71C93447-F70C-4057-8B25-8EC41F6DFD70}" destId="{82D285D8-ABC0-49E7-9E6B-EC855E6F91D8}" srcOrd="2" destOrd="0" presId="urn:microsoft.com/office/officeart/2005/8/layout/process4"/>
    <dgm:cxn modelId="{74D9CEFC-5FC3-43ED-87CD-C8F323E3B2D4}" type="presParOf" srcId="{82D285D8-ABC0-49E7-9E6B-EC855E6F91D8}" destId="{8A97075B-C4AA-4765-90C0-BF8E2FBC7091}" srcOrd="0" destOrd="0" presId="urn:microsoft.com/office/officeart/2005/8/layout/process4"/>
    <dgm:cxn modelId="{0F134421-CB35-4167-B7D1-3C6D6DBAF320}" type="presParOf" srcId="{F5248AF4-8B36-411F-9312-27FE8675B57A}" destId="{E675EAA6-B978-45DC-AC42-B7944F5E82D3}" srcOrd="5" destOrd="0" presId="urn:microsoft.com/office/officeart/2005/8/layout/process4"/>
    <dgm:cxn modelId="{84D75456-D658-446F-B156-4F8AE3F7C555}" type="presParOf" srcId="{F5248AF4-8B36-411F-9312-27FE8675B57A}" destId="{42FC29E8-19EB-4DE0-AB6E-69F842470586}" srcOrd="6" destOrd="0" presId="urn:microsoft.com/office/officeart/2005/8/layout/process4"/>
    <dgm:cxn modelId="{DB9C1635-D2A7-4D7C-85CF-0B3B828C0F5A}" type="presParOf" srcId="{42FC29E8-19EB-4DE0-AB6E-69F842470586}" destId="{405305DC-2E1C-4441-8C56-592125306748}" srcOrd="0" destOrd="0" presId="urn:microsoft.com/office/officeart/2005/8/layout/process4"/>
    <dgm:cxn modelId="{9EF5E224-BDD2-4FC3-B449-618DDC853F90}" type="presParOf" srcId="{42FC29E8-19EB-4DE0-AB6E-69F842470586}" destId="{6C287B52-00E9-4BB9-A120-BF8987C8AF41}" srcOrd="1" destOrd="0" presId="urn:microsoft.com/office/officeart/2005/8/layout/process4"/>
    <dgm:cxn modelId="{7384F198-90F9-421A-8401-FC07E9B6A9C9}" type="presParOf" srcId="{42FC29E8-19EB-4DE0-AB6E-69F842470586}" destId="{6DF9B7DF-E31C-4B50-A618-4019B1BDF018}" srcOrd="2" destOrd="0" presId="urn:microsoft.com/office/officeart/2005/8/layout/process4"/>
    <dgm:cxn modelId="{32101F9C-2FFA-49F3-82FF-4DE5CE6A0A39}" type="presParOf" srcId="{6DF9B7DF-E31C-4B50-A618-4019B1BDF018}" destId="{A0BD485F-7995-4CF9-820E-D771BB760D2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1640CB5-851D-497F-B8B1-4B6E239AD46E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7536CB-8134-4BC5-9097-6E2A7F04776F}">
      <dgm:prSet/>
      <dgm:spPr/>
      <dgm:t>
        <a:bodyPr/>
        <a:lstStyle/>
        <a:p>
          <a:r>
            <a:rPr lang="en-US" dirty="0"/>
            <a:t>Minimum Viable Product (MVP)</a:t>
          </a:r>
        </a:p>
      </dgm:t>
    </dgm:pt>
    <dgm:pt modelId="{6B7F7BAC-EA50-44DE-83E7-CCA2FC30621E}" type="parTrans" cxnId="{8C02D97A-87EE-40ED-B38C-E53B75DE477C}">
      <dgm:prSet/>
      <dgm:spPr/>
      <dgm:t>
        <a:bodyPr/>
        <a:lstStyle/>
        <a:p>
          <a:endParaRPr lang="en-US"/>
        </a:p>
      </dgm:t>
    </dgm:pt>
    <dgm:pt modelId="{95CCA118-DF34-45AC-B296-786AA0ADDE73}" type="sibTrans" cxnId="{8C02D97A-87EE-40ED-B38C-E53B75DE477C}">
      <dgm:prSet/>
      <dgm:spPr/>
      <dgm:t>
        <a:bodyPr/>
        <a:lstStyle/>
        <a:p>
          <a:endParaRPr lang="en-US"/>
        </a:p>
      </dgm:t>
    </dgm:pt>
    <dgm:pt modelId="{7E1E76E4-3B03-4491-AF44-168BD4136B5D}">
      <dgm:prSet/>
      <dgm:spPr/>
      <dgm:t>
        <a:bodyPr/>
        <a:lstStyle/>
        <a:p>
          <a:r>
            <a:rPr lang="en-US" dirty="0"/>
            <a:t>PIVOT</a:t>
          </a:r>
        </a:p>
      </dgm:t>
    </dgm:pt>
    <dgm:pt modelId="{D1947F6D-E8A9-41E0-94F1-3FBC2D6E7405}" type="parTrans" cxnId="{BE76DB9A-07A3-4FA3-AF45-D602F6FC6825}">
      <dgm:prSet/>
      <dgm:spPr/>
      <dgm:t>
        <a:bodyPr/>
        <a:lstStyle/>
        <a:p>
          <a:endParaRPr lang="en-US"/>
        </a:p>
      </dgm:t>
    </dgm:pt>
    <dgm:pt modelId="{588644CD-0667-4B9F-A9C6-1CA61C70DECE}" type="sibTrans" cxnId="{BE76DB9A-07A3-4FA3-AF45-D602F6FC6825}">
      <dgm:prSet/>
      <dgm:spPr/>
      <dgm:t>
        <a:bodyPr/>
        <a:lstStyle/>
        <a:p>
          <a:endParaRPr lang="en-US"/>
        </a:p>
      </dgm:t>
    </dgm:pt>
    <dgm:pt modelId="{F418ED01-4DAB-431C-85A3-252677F3A222}">
      <dgm:prSet/>
      <dgm:spPr/>
      <dgm:t>
        <a:bodyPr/>
        <a:lstStyle/>
        <a:p>
          <a:r>
            <a:rPr lang="en-US" dirty="0"/>
            <a:t>Lean</a:t>
          </a:r>
        </a:p>
      </dgm:t>
    </dgm:pt>
    <dgm:pt modelId="{2C187246-6CC1-4E63-8AE3-A560CABBA51E}" type="parTrans" cxnId="{DE018DB2-F4BD-4C58-9474-EB71DB0F73C9}">
      <dgm:prSet/>
      <dgm:spPr/>
      <dgm:t>
        <a:bodyPr/>
        <a:lstStyle/>
        <a:p>
          <a:endParaRPr lang="en-US"/>
        </a:p>
      </dgm:t>
    </dgm:pt>
    <dgm:pt modelId="{054B72D7-4A41-4E6E-AFA1-55BEC8E7CBE9}" type="sibTrans" cxnId="{DE018DB2-F4BD-4C58-9474-EB71DB0F73C9}">
      <dgm:prSet/>
      <dgm:spPr/>
      <dgm:t>
        <a:bodyPr/>
        <a:lstStyle/>
        <a:p>
          <a:endParaRPr lang="en-US"/>
        </a:p>
      </dgm:t>
    </dgm:pt>
    <dgm:pt modelId="{E5AB5CC8-B639-4424-A988-03E38343C736}">
      <dgm:prSet/>
      <dgm:spPr/>
      <dgm:t>
        <a:bodyPr/>
        <a:lstStyle/>
        <a:p>
          <a:r>
            <a:rPr lang="en-US" dirty="0"/>
            <a:t>Validated Learning</a:t>
          </a:r>
        </a:p>
      </dgm:t>
    </dgm:pt>
    <dgm:pt modelId="{36660A57-6BC6-433B-9659-9C4405ACB6E7}" type="parTrans" cxnId="{5D656877-FEA4-49BF-86EF-BFE7FE82C099}">
      <dgm:prSet/>
      <dgm:spPr/>
      <dgm:t>
        <a:bodyPr/>
        <a:lstStyle/>
        <a:p>
          <a:endParaRPr lang="en-SX"/>
        </a:p>
      </dgm:t>
    </dgm:pt>
    <dgm:pt modelId="{4B8D2753-86D8-4F51-81A7-DEE251778274}" type="sibTrans" cxnId="{5D656877-FEA4-49BF-86EF-BFE7FE82C099}">
      <dgm:prSet/>
      <dgm:spPr/>
      <dgm:t>
        <a:bodyPr/>
        <a:lstStyle/>
        <a:p>
          <a:endParaRPr lang="en-SX"/>
        </a:p>
      </dgm:t>
    </dgm:pt>
    <dgm:pt modelId="{8C72DD72-CBA3-4FA7-8A6F-8707DDA53C99}">
      <dgm:prSet/>
      <dgm:spPr/>
      <dgm:t>
        <a:bodyPr/>
        <a:lstStyle/>
        <a:p>
          <a:r>
            <a:rPr lang="en-US" dirty="0"/>
            <a:t>Continuous Improvement</a:t>
          </a:r>
        </a:p>
      </dgm:t>
    </dgm:pt>
    <dgm:pt modelId="{F78CB50E-5611-4D12-8C79-83DA717C08C4}" type="parTrans" cxnId="{6B877F35-7DC9-45BB-A08D-193277247A2F}">
      <dgm:prSet/>
      <dgm:spPr/>
      <dgm:t>
        <a:bodyPr/>
        <a:lstStyle/>
        <a:p>
          <a:endParaRPr lang="en-SX"/>
        </a:p>
      </dgm:t>
    </dgm:pt>
    <dgm:pt modelId="{6DA4A6D3-C6E3-4A9D-8121-59B69602B473}" type="sibTrans" cxnId="{6B877F35-7DC9-45BB-A08D-193277247A2F}">
      <dgm:prSet/>
      <dgm:spPr/>
      <dgm:t>
        <a:bodyPr/>
        <a:lstStyle/>
        <a:p>
          <a:endParaRPr lang="en-SX"/>
        </a:p>
      </dgm:t>
    </dgm:pt>
    <dgm:pt modelId="{FCEEAE10-67E4-4BF0-AD70-8C6E47FE1130}" type="pres">
      <dgm:prSet presAssocID="{51640CB5-851D-497F-B8B1-4B6E239AD46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B022835-420B-4305-AD30-A6733B231DBD}" type="pres">
      <dgm:prSet presAssocID="{BC7536CB-8134-4BC5-9097-6E2A7F04776F}" presName="singleCycle" presStyleCnt="0"/>
      <dgm:spPr/>
    </dgm:pt>
    <dgm:pt modelId="{629BE285-8C77-47A1-B494-5B2B1E00DED7}" type="pres">
      <dgm:prSet presAssocID="{BC7536CB-8134-4BC5-9097-6E2A7F04776F}" presName="singleCenter" presStyleLbl="node1" presStyleIdx="0" presStyleCnt="5">
        <dgm:presLayoutVars>
          <dgm:chMax val="7"/>
          <dgm:chPref val="7"/>
        </dgm:presLayoutVars>
      </dgm:prSet>
      <dgm:spPr/>
    </dgm:pt>
    <dgm:pt modelId="{9E727DCD-4320-4D07-ADF5-3DF62F7A8BC1}" type="pres">
      <dgm:prSet presAssocID="{D1947F6D-E8A9-41E0-94F1-3FBC2D6E7405}" presName="Name56" presStyleLbl="parChTrans1D2" presStyleIdx="0" presStyleCnt="4"/>
      <dgm:spPr/>
    </dgm:pt>
    <dgm:pt modelId="{BBE15696-2FEB-4858-9028-36F42E18F845}" type="pres">
      <dgm:prSet presAssocID="{7E1E76E4-3B03-4491-AF44-168BD4136B5D}" presName="text0" presStyleLbl="node1" presStyleIdx="1" presStyleCnt="5">
        <dgm:presLayoutVars>
          <dgm:bulletEnabled val="1"/>
        </dgm:presLayoutVars>
      </dgm:prSet>
      <dgm:spPr/>
    </dgm:pt>
    <dgm:pt modelId="{610A61FE-391A-484D-9FA2-BBF27FA5E147}" type="pres">
      <dgm:prSet presAssocID="{2C187246-6CC1-4E63-8AE3-A560CABBA51E}" presName="Name56" presStyleLbl="parChTrans1D2" presStyleIdx="1" presStyleCnt="4"/>
      <dgm:spPr/>
    </dgm:pt>
    <dgm:pt modelId="{0797686A-D454-4D57-AEC6-09AC433E545B}" type="pres">
      <dgm:prSet presAssocID="{F418ED01-4DAB-431C-85A3-252677F3A222}" presName="text0" presStyleLbl="node1" presStyleIdx="2" presStyleCnt="5">
        <dgm:presLayoutVars>
          <dgm:bulletEnabled val="1"/>
        </dgm:presLayoutVars>
      </dgm:prSet>
      <dgm:spPr/>
    </dgm:pt>
    <dgm:pt modelId="{B0821AEE-77F8-4332-B7F0-9A8B0B551E58}" type="pres">
      <dgm:prSet presAssocID="{36660A57-6BC6-433B-9659-9C4405ACB6E7}" presName="Name56" presStyleLbl="parChTrans1D2" presStyleIdx="2" presStyleCnt="4"/>
      <dgm:spPr/>
    </dgm:pt>
    <dgm:pt modelId="{40F58B26-D74E-4DAD-82B1-983043A6677D}" type="pres">
      <dgm:prSet presAssocID="{E5AB5CC8-B639-4424-A988-03E38343C736}" presName="text0" presStyleLbl="node1" presStyleIdx="3" presStyleCnt="5">
        <dgm:presLayoutVars>
          <dgm:bulletEnabled val="1"/>
        </dgm:presLayoutVars>
      </dgm:prSet>
      <dgm:spPr/>
    </dgm:pt>
    <dgm:pt modelId="{BD02E311-4207-45E5-BCBE-FA9E00351B8A}" type="pres">
      <dgm:prSet presAssocID="{F78CB50E-5611-4D12-8C79-83DA717C08C4}" presName="Name56" presStyleLbl="parChTrans1D2" presStyleIdx="3" presStyleCnt="4"/>
      <dgm:spPr/>
    </dgm:pt>
    <dgm:pt modelId="{15D90197-1AF9-4E10-A962-C8F8686632E5}" type="pres">
      <dgm:prSet presAssocID="{8C72DD72-CBA3-4FA7-8A6F-8707DDA53C99}" presName="text0" presStyleLbl="node1" presStyleIdx="4" presStyleCnt="5">
        <dgm:presLayoutVars>
          <dgm:bulletEnabled val="1"/>
        </dgm:presLayoutVars>
      </dgm:prSet>
      <dgm:spPr/>
    </dgm:pt>
  </dgm:ptLst>
  <dgm:cxnLst>
    <dgm:cxn modelId="{5EB38705-58BD-46CA-898D-003EF5A6BEBE}" type="presOf" srcId="{D1947F6D-E8A9-41E0-94F1-3FBC2D6E7405}" destId="{9E727DCD-4320-4D07-ADF5-3DF62F7A8BC1}" srcOrd="0" destOrd="0" presId="urn:microsoft.com/office/officeart/2008/layout/RadialCluster"/>
    <dgm:cxn modelId="{6B877F35-7DC9-45BB-A08D-193277247A2F}" srcId="{BC7536CB-8134-4BC5-9097-6E2A7F04776F}" destId="{8C72DD72-CBA3-4FA7-8A6F-8707DDA53C99}" srcOrd="3" destOrd="0" parTransId="{F78CB50E-5611-4D12-8C79-83DA717C08C4}" sibTransId="{6DA4A6D3-C6E3-4A9D-8121-59B69602B473}"/>
    <dgm:cxn modelId="{1446435C-186F-416C-8DC7-627C0EB676FB}" type="presOf" srcId="{51640CB5-851D-497F-B8B1-4B6E239AD46E}" destId="{FCEEAE10-67E4-4BF0-AD70-8C6E47FE1130}" srcOrd="0" destOrd="0" presId="urn:microsoft.com/office/officeart/2008/layout/RadialCluster"/>
    <dgm:cxn modelId="{2E002A66-E56C-4944-BA65-A9908120FB19}" type="presOf" srcId="{E5AB5CC8-B639-4424-A988-03E38343C736}" destId="{40F58B26-D74E-4DAD-82B1-983043A6677D}" srcOrd="0" destOrd="0" presId="urn:microsoft.com/office/officeart/2008/layout/RadialCluster"/>
    <dgm:cxn modelId="{E94BCC4B-8419-4C72-9C0E-4DB9E1E3938E}" type="presOf" srcId="{F418ED01-4DAB-431C-85A3-252677F3A222}" destId="{0797686A-D454-4D57-AEC6-09AC433E545B}" srcOrd="0" destOrd="0" presId="urn:microsoft.com/office/officeart/2008/layout/RadialCluster"/>
    <dgm:cxn modelId="{C171F16E-C47A-48D6-B42B-8CEF96CEF281}" type="presOf" srcId="{F78CB50E-5611-4D12-8C79-83DA717C08C4}" destId="{BD02E311-4207-45E5-BCBE-FA9E00351B8A}" srcOrd="0" destOrd="0" presId="urn:microsoft.com/office/officeart/2008/layout/RadialCluster"/>
    <dgm:cxn modelId="{5D656877-FEA4-49BF-86EF-BFE7FE82C099}" srcId="{BC7536CB-8134-4BC5-9097-6E2A7F04776F}" destId="{E5AB5CC8-B639-4424-A988-03E38343C736}" srcOrd="2" destOrd="0" parTransId="{36660A57-6BC6-433B-9659-9C4405ACB6E7}" sibTransId="{4B8D2753-86D8-4F51-81A7-DEE251778274}"/>
    <dgm:cxn modelId="{8C02D97A-87EE-40ED-B38C-E53B75DE477C}" srcId="{51640CB5-851D-497F-B8B1-4B6E239AD46E}" destId="{BC7536CB-8134-4BC5-9097-6E2A7F04776F}" srcOrd="0" destOrd="0" parTransId="{6B7F7BAC-EA50-44DE-83E7-CCA2FC30621E}" sibTransId="{95CCA118-DF34-45AC-B296-786AA0ADDE73}"/>
    <dgm:cxn modelId="{BE76DB9A-07A3-4FA3-AF45-D602F6FC6825}" srcId="{BC7536CB-8134-4BC5-9097-6E2A7F04776F}" destId="{7E1E76E4-3B03-4491-AF44-168BD4136B5D}" srcOrd="0" destOrd="0" parTransId="{D1947F6D-E8A9-41E0-94F1-3FBC2D6E7405}" sibTransId="{588644CD-0667-4B9F-A9C6-1CA61C70DECE}"/>
    <dgm:cxn modelId="{1E4C7A9F-5D85-4847-9EE7-FB296943E148}" type="presOf" srcId="{8C72DD72-CBA3-4FA7-8A6F-8707DDA53C99}" destId="{15D90197-1AF9-4E10-A962-C8F8686632E5}" srcOrd="0" destOrd="0" presId="urn:microsoft.com/office/officeart/2008/layout/RadialCluster"/>
    <dgm:cxn modelId="{DE018DB2-F4BD-4C58-9474-EB71DB0F73C9}" srcId="{BC7536CB-8134-4BC5-9097-6E2A7F04776F}" destId="{F418ED01-4DAB-431C-85A3-252677F3A222}" srcOrd="1" destOrd="0" parTransId="{2C187246-6CC1-4E63-8AE3-A560CABBA51E}" sibTransId="{054B72D7-4A41-4E6E-AFA1-55BEC8E7CBE9}"/>
    <dgm:cxn modelId="{8B2B7FC9-1A31-49A5-9222-4C3F6A19483E}" type="presOf" srcId="{BC7536CB-8134-4BC5-9097-6E2A7F04776F}" destId="{629BE285-8C77-47A1-B494-5B2B1E00DED7}" srcOrd="0" destOrd="0" presId="urn:microsoft.com/office/officeart/2008/layout/RadialCluster"/>
    <dgm:cxn modelId="{C41753CD-F1CB-4ADC-8BB0-E3B09453B7F7}" type="presOf" srcId="{36660A57-6BC6-433B-9659-9C4405ACB6E7}" destId="{B0821AEE-77F8-4332-B7F0-9A8B0B551E58}" srcOrd="0" destOrd="0" presId="urn:microsoft.com/office/officeart/2008/layout/RadialCluster"/>
    <dgm:cxn modelId="{CB1651D2-1BA5-4917-92CC-15F8D6E803B9}" type="presOf" srcId="{2C187246-6CC1-4E63-8AE3-A560CABBA51E}" destId="{610A61FE-391A-484D-9FA2-BBF27FA5E147}" srcOrd="0" destOrd="0" presId="urn:microsoft.com/office/officeart/2008/layout/RadialCluster"/>
    <dgm:cxn modelId="{7F36F7DE-7762-4376-8564-8ACFAF25E0C9}" type="presOf" srcId="{7E1E76E4-3B03-4491-AF44-168BD4136B5D}" destId="{BBE15696-2FEB-4858-9028-36F42E18F845}" srcOrd="0" destOrd="0" presId="urn:microsoft.com/office/officeart/2008/layout/RadialCluster"/>
    <dgm:cxn modelId="{E035D87F-C0A5-4846-A5D2-77917D8A0D4D}" type="presParOf" srcId="{FCEEAE10-67E4-4BF0-AD70-8C6E47FE1130}" destId="{AB022835-420B-4305-AD30-A6733B231DBD}" srcOrd="0" destOrd="0" presId="urn:microsoft.com/office/officeart/2008/layout/RadialCluster"/>
    <dgm:cxn modelId="{7F1BC055-B3BC-4D88-A458-F0A1F30F0139}" type="presParOf" srcId="{AB022835-420B-4305-AD30-A6733B231DBD}" destId="{629BE285-8C77-47A1-B494-5B2B1E00DED7}" srcOrd="0" destOrd="0" presId="urn:microsoft.com/office/officeart/2008/layout/RadialCluster"/>
    <dgm:cxn modelId="{435E9A96-82FB-42C5-9F53-57C605B8424B}" type="presParOf" srcId="{AB022835-420B-4305-AD30-A6733B231DBD}" destId="{9E727DCD-4320-4D07-ADF5-3DF62F7A8BC1}" srcOrd="1" destOrd="0" presId="urn:microsoft.com/office/officeart/2008/layout/RadialCluster"/>
    <dgm:cxn modelId="{DA8D1E4C-16FF-468E-904E-7BA2AC5D0425}" type="presParOf" srcId="{AB022835-420B-4305-AD30-A6733B231DBD}" destId="{BBE15696-2FEB-4858-9028-36F42E18F845}" srcOrd="2" destOrd="0" presId="urn:microsoft.com/office/officeart/2008/layout/RadialCluster"/>
    <dgm:cxn modelId="{DB82F999-3FA2-453C-9349-6EF2101F3550}" type="presParOf" srcId="{AB022835-420B-4305-AD30-A6733B231DBD}" destId="{610A61FE-391A-484D-9FA2-BBF27FA5E147}" srcOrd="3" destOrd="0" presId="urn:microsoft.com/office/officeart/2008/layout/RadialCluster"/>
    <dgm:cxn modelId="{6298EACE-3442-4A77-9BAB-46F8F894AEBD}" type="presParOf" srcId="{AB022835-420B-4305-AD30-A6733B231DBD}" destId="{0797686A-D454-4D57-AEC6-09AC433E545B}" srcOrd="4" destOrd="0" presId="urn:microsoft.com/office/officeart/2008/layout/RadialCluster"/>
    <dgm:cxn modelId="{0F56E223-5AAA-4A79-9CCA-2CB983B094A7}" type="presParOf" srcId="{AB022835-420B-4305-AD30-A6733B231DBD}" destId="{B0821AEE-77F8-4332-B7F0-9A8B0B551E58}" srcOrd="5" destOrd="0" presId="urn:microsoft.com/office/officeart/2008/layout/RadialCluster"/>
    <dgm:cxn modelId="{9EA3E43A-9829-4E79-B9C2-84339BA377F1}" type="presParOf" srcId="{AB022835-420B-4305-AD30-A6733B231DBD}" destId="{40F58B26-D74E-4DAD-82B1-983043A6677D}" srcOrd="6" destOrd="0" presId="urn:microsoft.com/office/officeart/2008/layout/RadialCluster"/>
    <dgm:cxn modelId="{5164D140-C12B-450A-B6E5-A29763B78DCB}" type="presParOf" srcId="{AB022835-420B-4305-AD30-A6733B231DBD}" destId="{BD02E311-4207-45E5-BCBE-FA9E00351B8A}" srcOrd="7" destOrd="0" presId="urn:microsoft.com/office/officeart/2008/layout/RadialCluster"/>
    <dgm:cxn modelId="{6D63B206-9177-4D57-9E21-7786547526A5}" type="presParOf" srcId="{AB022835-420B-4305-AD30-A6733B231DBD}" destId="{15D90197-1AF9-4E10-A962-C8F8686632E5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32178-04FC-4211-9459-26505AF8F7E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2907369-2430-4E59-95B5-D44462203CFC}">
      <dgm:prSet phldrT="[Text]"/>
      <dgm:spPr/>
      <dgm:t>
        <a:bodyPr/>
        <a:lstStyle/>
        <a:p>
          <a:endParaRPr lang="en-US" dirty="0"/>
        </a:p>
      </dgm:t>
    </dgm:pt>
    <dgm:pt modelId="{9A49154E-8251-4B75-B2CC-29AFEE2ADBA2}" type="sibTrans" cxnId="{2F42F3B7-E6B1-4BC6-9869-BDDA555293D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A71907E6-F4C0-4908-BBAF-73FEFABF7D0D}" type="parTrans" cxnId="{2F42F3B7-E6B1-4BC6-9869-BDDA555293DD}">
      <dgm:prSet/>
      <dgm:spPr/>
      <dgm:t>
        <a:bodyPr/>
        <a:lstStyle/>
        <a:p>
          <a:endParaRPr lang="en-US"/>
        </a:p>
      </dgm:t>
    </dgm:pt>
    <dgm:pt modelId="{958E883D-CBE9-446D-8F60-0DD5061C47B6}" type="pres">
      <dgm:prSet presAssocID="{1DA32178-04FC-4211-9459-26505AF8F7E4}" presName="Name0" presStyleCnt="0">
        <dgm:presLayoutVars>
          <dgm:chMax val="7"/>
          <dgm:chPref val="7"/>
          <dgm:dir/>
        </dgm:presLayoutVars>
      </dgm:prSet>
      <dgm:spPr/>
    </dgm:pt>
    <dgm:pt modelId="{BB024B0F-DA9F-40F7-B0BC-04097BA8AE75}" type="pres">
      <dgm:prSet presAssocID="{1DA32178-04FC-4211-9459-26505AF8F7E4}" presName="Name1" presStyleCnt="0"/>
      <dgm:spPr/>
    </dgm:pt>
    <dgm:pt modelId="{CC052320-0043-44D6-9733-414F8E89D21A}" type="pres">
      <dgm:prSet presAssocID="{9A49154E-8251-4B75-B2CC-29AFEE2ADBA2}" presName="picture_1" presStyleCnt="0"/>
      <dgm:spPr/>
    </dgm:pt>
    <dgm:pt modelId="{0B2367C5-1C46-4864-A22D-6B7F374C9F8B}" type="pres">
      <dgm:prSet presAssocID="{9A49154E-8251-4B75-B2CC-29AFEE2ADBA2}" presName="pictureRepeatNode" presStyleLbl="alignImgPlace1" presStyleIdx="0" presStyleCnt="1" custScaleX="101675" custScaleY="101597" custLinFactNeighborX="-41843" custLinFactNeighborY="22707"/>
      <dgm:spPr/>
    </dgm:pt>
    <dgm:pt modelId="{D9ECEAE0-9F08-4EE6-B5B2-6858D044C343}" type="pres">
      <dgm:prSet presAssocID="{12907369-2430-4E59-95B5-D44462203CFC}" presName="text_1" presStyleLbl="node1" presStyleIdx="0" presStyleCnt="0">
        <dgm:presLayoutVars>
          <dgm:bulletEnabled val="1"/>
        </dgm:presLayoutVars>
      </dgm:prSet>
      <dgm:spPr/>
    </dgm:pt>
  </dgm:ptLst>
  <dgm:cxnLst>
    <dgm:cxn modelId="{33EDEC3C-F69A-4113-9EB5-7E1F14E59E5C}" type="presOf" srcId="{12907369-2430-4E59-95B5-D44462203CFC}" destId="{D9ECEAE0-9F08-4EE6-B5B2-6858D044C343}" srcOrd="0" destOrd="0" presId="urn:microsoft.com/office/officeart/2008/layout/CircularPictureCallout"/>
    <dgm:cxn modelId="{0B8E2769-974F-4B27-BF90-3004749FF22F}" type="presOf" srcId="{1DA32178-04FC-4211-9459-26505AF8F7E4}" destId="{958E883D-CBE9-446D-8F60-0DD5061C47B6}" srcOrd="0" destOrd="0" presId="urn:microsoft.com/office/officeart/2008/layout/CircularPictureCallout"/>
    <dgm:cxn modelId="{790F75A8-EA45-4A71-A814-05A6AF26583D}" type="presOf" srcId="{9A49154E-8251-4B75-B2CC-29AFEE2ADBA2}" destId="{0B2367C5-1C46-4864-A22D-6B7F374C9F8B}" srcOrd="0" destOrd="0" presId="urn:microsoft.com/office/officeart/2008/layout/CircularPictureCallout"/>
    <dgm:cxn modelId="{2F42F3B7-E6B1-4BC6-9869-BDDA555293DD}" srcId="{1DA32178-04FC-4211-9459-26505AF8F7E4}" destId="{12907369-2430-4E59-95B5-D44462203CFC}" srcOrd="0" destOrd="0" parTransId="{A71907E6-F4C0-4908-BBAF-73FEFABF7D0D}" sibTransId="{9A49154E-8251-4B75-B2CC-29AFEE2ADBA2}"/>
    <dgm:cxn modelId="{F9508A4F-B78D-47F6-85F2-06ADC788B6E8}" type="presParOf" srcId="{958E883D-CBE9-446D-8F60-0DD5061C47B6}" destId="{BB024B0F-DA9F-40F7-B0BC-04097BA8AE75}" srcOrd="0" destOrd="0" presId="urn:microsoft.com/office/officeart/2008/layout/CircularPictureCallout"/>
    <dgm:cxn modelId="{295CD4C9-7AE5-4559-8781-FD9B185A7F88}" type="presParOf" srcId="{BB024B0F-DA9F-40F7-B0BC-04097BA8AE75}" destId="{CC052320-0043-44D6-9733-414F8E89D21A}" srcOrd="0" destOrd="0" presId="urn:microsoft.com/office/officeart/2008/layout/CircularPictureCallout"/>
    <dgm:cxn modelId="{08DFF8A9-F637-43EA-8109-C48AFB4E5E3B}" type="presParOf" srcId="{CC052320-0043-44D6-9733-414F8E89D21A}" destId="{0B2367C5-1C46-4864-A22D-6B7F374C9F8B}" srcOrd="0" destOrd="0" presId="urn:microsoft.com/office/officeart/2008/layout/CircularPictureCallout"/>
    <dgm:cxn modelId="{EBACABC0-50C5-420C-90DF-5FEA3ADA547F}" type="presParOf" srcId="{BB024B0F-DA9F-40F7-B0BC-04097BA8AE75}" destId="{D9ECEAE0-9F08-4EE6-B5B2-6858D044C34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36E148-AE04-49D2-9390-7E2E4175C8D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IN"/>
        </a:p>
      </dgm:t>
    </dgm:pt>
    <dgm:pt modelId="{7A87BDF2-82AD-4E03-8323-1BBC667323F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Lifecycle Management</a:t>
          </a:r>
          <a:endParaRPr lang="en-IN" dirty="0"/>
        </a:p>
      </dgm:t>
    </dgm:pt>
    <dgm:pt modelId="{1B152760-EADC-4B7A-8F31-DB9EBEE5AA82}" type="parTrans" cxnId="{19FB3FA7-D715-4169-9E5E-B47FA169DFAA}">
      <dgm:prSet/>
      <dgm:spPr/>
      <dgm:t>
        <a:bodyPr/>
        <a:lstStyle/>
        <a:p>
          <a:endParaRPr lang="en-IN" sz="2400"/>
        </a:p>
      </dgm:t>
    </dgm:pt>
    <dgm:pt modelId="{A0B8E625-FBBB-4E2E-B779-8FAF52D81973}" type="sibTrans" cxnId="{19FB3FA7-D715-4169-9E5E-B47FA169DFAA}">
      <dgm:prSet/>
      <dgm:spPr/>
      <dgm:t>
        <a:bodyPr/>
        <a:lstStyle/>
        <a:p>
          <a:endParaRPr lang="en-IN"/>
        </a:p>
      </dgm:t>
    </dgm:pt>
    <dgm:pt modelId="{97B6A380-C4FD-419A-999F-41815485C76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Innovation</a:t>
          </a:r>
          <a:endParaRPr lang="en-IN"/>
        </a:p>
      </dgm:t>
    </dgm:pt>
    <dgm:pt modelId="{DD9C1BE6-4982-4E01-8D6C-EBA9ECD94F74}" type="parTrans" cxnId="{17580552-20C6-458B-B2D4-F4AD7FB08E70}">
      <dgm:prSet/>
      <dgm:spPr/>
      <dgm:t>
        <a:bodyPr/>
        <a:lstStyle/>
        <a:p>
          <a:endParaRPr lang="en-IN" sz="2400"/>
        </a:p>
      </dgm:t>
    </dgm:pt>
    <dgm:pt modelId="{AECB5630-7697-4D08-A962-2C728B495D46}" type="sibTrans" cxnId="{17580552-20C6-458B-B2D4-F4AD7FB08E70}">
      <dgm:prSet/>
      <dgm:spPr/>
      <dgm:t>
        <a:bodyPr/>
        <a:lstStyle/>
        <a:p>
          <a:endParaRPr lang="en-IN"/>
        </a:p>
      </dgm:t>
    </dgm:pt>
    <dgm:pt modelId="{705230B9-3162-46D0-B041-547B709BD12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 Insights</a:t>
          </a:r>
          <a:endParaRPr lang="en-IN"/>
        </a:p>
      </dgm:t>
    </dgm:pt>
    <dgm:pt modelId="{518A7A6F-B93E-472B-975B-6924F4F933B2}" type="parTrans" cxnId="{F6EBEB85-585C-413C-BA25-6DB4BDB1D4EC}">
      <dgm:prSet/>
      <dgm:spPr/>
      <dgm:t>
        <a:bodyPr/>
        <a:lstStyle/>
        <a:p>
          <a:endParaRPr lang="en-IN" sz="2400"/>
        </a:p>
      </dgm:t>
    </dgm:pt>
    <dgm:pt modelId="{E4D7483E-CF45-48FE-9A56-3E393FB351E7}" type="sibTrans" cxnId="{F6EBEB85-585C-413C-BA25-6DB4BDB1D4EC}">
      <dgm:prSet/>
      <dgm:spPr/>
      <dgm:t>
        <a:bodyPr/>
        <a:lstStyle/>
        <a:p>
          <a:endParaRPr lang="en-IN"/>
        </a:p>
      </dgm:t>
    </dgm:pt>
    <dgm:pt modelId="{315660A5-B39E-406E-9FF3-FCB84B507ED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 &amp; Development</a:t>
          </a:r>
          <a:endParaRPr lang="en-IN" dirty="0"/>
        </a:p>
      </dgm:t>
    </dgm:pt>
    <dgm:pt modelId="{8EDCB8EA-28B1-42C5-84DA-19ECDA1A16E7}" type="parTrans" cxnId="{603769C5-A2A3-4A58-A692-F1E14E54F389}">
      <dgm:prSet/>
      <dgm:spPr/>
      <dgm:t>
        <a:bodyPr/>
        <a:lstStyle/>
        <a:p>
          <a:endParaRPr lang="en-IN" sz="2400"/>
        </a:p>
      </dgm:t>
    </dgm:pt>
    <dgm:pt modelId="{654FA919-667A-4F7B-A72E-01617B88C638}" type="sibTrans" cxnId="{603769C5-A2A3-4A58-A692-F1E14E54F389}">
      <dgm:prSet/>
      <dgm:spPr/>
      <dgm:t>
        <a:bodyPr/>
        <a:lstStyle/>
        <a:p>
          <a:endParaRPr lang="en-IN"/>
        </a:p>
      </dgm:t>
    </dgm:pt>
    <dgm:pt modelId="{10CE4A59-E23B-4D18-B5A1-20F425CA2ED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Timing</a:t>
          </a:r>
          <a:endParaRPr lang="en-IN"/>
        </a:p>
      </dgm:t>
    </dgm:pt>
    <dgm:pt modelId="{077D7BF4-7F99-4DDB-953B-21DFC09FB401}" type="parTrans" cxnId="{7A69BA2C-DD18-4002-939A-706C5B2635A6}">
      <dgm:prSet/>
      <dgm:spPr/>
      <dgm:t>
        <a:bodyPr/>
        <a:lstStyle/>
        <a:p>
          <a:endParaRPr lang="en-IN" sz="2400"/>
        </a:p>
      </dgm:t>
    </dgm:pt>
    <dgm:pt modelId="{93795943-52F1-4BF5-9457-5BFCE10357B9}" type="sibTrans" cxnId="{7A69BA2C-DD18-4002-939A-706C5B2635A6}">
      <dgm:prSet/>
      <dgm:spPr/>
      <dgm:t>
        <a:bodyPr/>
        <a:lstStyle/>
        <a:p>
          <a:endParaRPr lang="en-IN"/>
        </a:p>
      </dgm:t>
    </dgm:pt>
    <dgm:pt modelId="{DE10CF17-0456-42EF-8F0D-EDEC36D32C4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 Thinking/doing</a:t>
          </a:r>
          <a:endParaRPr lang="en-IN"/>
        </a:p>
      </dgm:t>
    </dgm:pt>
    <dgm:pt modelId="{7EB9F811-E418-413D-8941-51C6A45C197F}" type="parTrans" cxnId="{9D1E205D-128F-437C-84D2-AC63A53B257F}">
      <dgm:prSet/>
      <dgm:spPr/>
      <dgm:t>
        <a:bodyPr/>
        <a:lstStyle/>
        <a:p>
          <a:endParaRPr lang="en-IN" sz="2400"/>
        </a:p>
      </dgm:t>
    </dgm:pt>
    <dgm:pt modelId="{7A73B68E-681C-4BB0-BBE6-469ED619226A}" type="sibTrans" cxnId="{9D1E205D-128F-437C-84D2-AC63A53B257F}">
      <dgm:prSet/>
      <dgm:spPr/>
      <dgm:t>
        <a:bodyPr/>
        <a:lstStyle/>
        <a:p>
          <a:endParaRPr lang="en-IN"/>
        </a:p>
      </dgm:t>
    </dgm:pt>
    <dgm:pt modelId="{726DE753-84B7-4275-ABE9-4A52935DEE8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Measurement &amp; Optimisation</a:t>
          </a:r>
          <a:endParaRPr lang="en-IN"/>
        </a:p>
      </dgm:t>
    </dgm:pt>
    <dgm:pt modelId="{F3ECD14F-D5B8-450F-9908-F1CE9FA916E0}" type="parTrans" cxnId="{636ECB02-FF5C-44ED-8D99-E251B4EB1B02}">
      <dgm:prSet/>
      <dgm:spPr/>
      <dgm:t>
        <a:bodyPr/>
        <a:lstStyle/>
        <a:p>
          <a:endParaRPr lang="en-IN"/>
        </a:p>
      </dgm:t>
    </dgm:pt>
    <dgm:pt modelId="{9C71B8AC-4C68-453F-BC1A-7EA0415C841C}" type="sibTrans" cxnId="{636ECB02-FF5C-44ED-8D99-E251B4EB1B02}">
      <dgm:prSet/>
      <dgm:spPr/>
      <dgm:t>
        <a:bodyPr/>
        <a:lstStyle/>
        <a:p>
          <a:endParaRPr lang="en-IN"/>
        </a:p>
      </dgm:t>
    </dgm:pt>
    <dgm:pt modelId="{49524C85-FBE4-4DD5-9FC7-02A9FD7F282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Management</a:t>
          </a:r>
          <a:endParaRPr lang="en-IN"/>
        </a:p>
      </dgm:t>
    </dgm:pt>
    <dgm:pt modelId="{D67B7518-F87E-46E6-816F-DB725D0D9AE1}" type="parTrans" cxnId="{C315B2C9-EDE1-4CC7-A662-5B026AC70A03}">
      <dgm:prSet/>
      <dgm:spPr/>
      <dgm:t>
        <a:bodyPr/>
        <a:lstStyle/>
        <a:p>
          <a:endParaRPr lang="en-IN"/>
        </a:p>
      </dgm:t>
    </dgm:pt>
    <dgm:pt modelId="{C96E1372-8A5E-46D7-A8EE-1EC11B770105}" type="sibTrans" cxnId="{C315B2C9-EDE1-4CC7-A662-5B026AC70A03}">
      <dgm:prSet/>
      <dgm:spPr/>
      <dgm:t>
        <a:bodyPr/>
        <a:lstStyle/>
        <a:p>
          <a:endParaRPr lang="en-IN"/>
        </a:p>
      </dgm:t>
    </dgm:pt>
    <dgm:pt modelId="{F5495883-632B-48CA-A11A-3DBA240C39C7}" type="pres">
      <dgm:prSet presAssocID="{0736E148-AE04-49D2-9390-7E2E4175C8D0}" presName="root" presStyleCnt="0">
        <dgm:presLayoutVars>
          <dgm:dir/>
          <dgm:resizeHandles val="exact"/>
        </dgm:presLayoutVars>
      </dgm:prSet>
      <dgm:spPr/>
    </dgm:pt>
    <dgm:pt modelId="{D282922F-4749-4310-9FEB-15AEEC2B0E18}" type="pres">
      <dgm:prSet presAssocID="{7A87BDF2-82AD-4E03-8323-1BBC667323FD}" presName="compNode" presStyleCnt="0"/>
      <dgm:spPr/>
    </dgm:pt>
    <dgm:pt modelId="{AE9D03C5-321B-460B-A038-A12F2852634B}" type="pres">
      <dgm:prSet presAssocID="{7A87BDF2-82AD-4E03-8323-1BBC667323FD}" presName="bgRect" presStyleLbl="bgShp" presStyleIdx="0" presStyleCnt="8"/>
      <dgm:spPr/>
    </dgm:pt>
    <dgm:pt modelId="{355AF4E2-51D5-4720-9A74-1AEE9ACFF1DF}" type="pres">
      <dgm:prSet presAssocID="{7A87BDF2-82AD-4E03-8323-1BBC667323FD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19A3158-F49E-437E-959E-78BDF5FA5416}" type="pres">
      <dgm:prSet presAssocID="{7A87BDF2-82AD-4E03-8323-1BBC667323FD}" presName="spaceRect" presStyleCnt="0"/>
      <dgm:spPr/>
    </dgm:pt>
    <dgm:pt modelId="{1446AA8E-B624-47A2-A960-7DE8857E59F1}" type="pres">
      <dgm:prSet presAssocID="{7A87BDF2-82AD-4E03-8323-1BBC667323FD}" presName="parTx" presStyleLbl="revTx" presStyleIdx="0" presStyleCnt="8">
        <dgm:presLayoutVars>
          <dgm:chMax val="0"/>
          <dgm:chPref val="0"/>
        </dgm:presLayoutVars>
      </dgm:prSet>
      <dgm:spPr/>
    </dgm:pt>
    <dgm:pt modelId="{3CC489F4-E649-4282-AC33-AC5243E2482D}" type="pres">
      <dgm:prSet presAssocID="{A0B8E625-FBBB-4E2E-B779-8FAF52D81973}" presName="sibTrans" presStyleCnt="0"/>
      <dgm:spPr/>
    </dgm:pt>
    <dgm:pt modelId="{8E3E775A-0630-40C8-9BDF-967EB0E88544}" type="pres">
      <dgm:prSet presAssocID="{49524C85-FBE4-4DD5-9FC7-02A9FD7F282B}" presName="compNode" presStyleCnt="0"/>
      <dgm:spPr/>
    </dgm:pt>
    <dgm:pt modelId="{EEFC11E3-A9B9-4FB8-B958-6E0FF6BB3710}" type="pres">
      <dgm:prSet presAssocID="{49524C85-FBE4-4DD5-9FC7-02A9FD7F282B}" presName="bgRect" presStyleLbl="bgShp" presStyleIdx="1" presStyleCnt="8"/>
      <dgm:spPr/>
    </dgm:pt>
    <dgm:pt modelId="{89D187BF-DF71-4CBB-B727-782D9439CD65}" type="pres">
      <dgm:prSet presAssocID="{49524C85-FBE4-4DD5-9FC7-02A9FD7F282B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77B1878B-183B-4DBE-A8E9-25B963A40426}" type="pres">
      <dgm:prSet presAssocID="{49524C85-FBE4-4DD5-9FC7-02A9FD7F282B}" presName="spaceRect" presStyleCnt="0"/>
      <dgm:spPr/>
    </dgm:pt>
    <dgm:pt modelId="{28E2ED4C-CA29-49F7-86F0-9B7AB938949F}" type="pres">
      <dgm:prSet presAssocID="{49524C85-FBE4-4DD5-9FC7-02A9FD7F282B}" presName="parTx" presStyleLbl="revTx" presStyleIdx="1" presStyleCnt="8">
        <dgm:presLayoutVars>
          <dgm:chMax val="0"/>
          <dgm:chPref val="0"/>
        </dgm:presLayoutVars>
      </dgm:prSet>
      <dgm:spPr/>
    </dgm:pt>
    <dgm:pt modelId="{36F8AF12-FD3F-4CA1-8912-8F8FA9B0F04B}" type="pres">
      <dgm:prSet presAssocID="{C96E1372-8A5E-46D7-A8EE-1EC11B770105}" presName="sibTrans" presStyleCnt="0"/>
      <dgm:spPr/>
    </dgm:pt>
    <dgm:pt modelId="{59E8EF5B-8A4E-4BFD-8F91-8F434FD9BB8B}" type="pres">
      <dgm:prSet presAssocID="{97B6A380-C4FD-419A-999F-41815485C765}" presName="compNode" presStyleCnt="0"/>
      <dgm:spPr/>
    </dgm:pt>
    <dgm:pt modelId="{44D20BDB-6AEB-4F32-A50B-FCFC23FF2476}" type="pres">
      <dgm:prSet presAssocID="{97B6A380-C4FD-419A-999F-41815485C765}" presName="bgRect" presStyleLbl="bgShp" presStyleIdx="2" presStyleCnt="8"/>
      <dgm:spPr/>
    </dgm:pt>
    <dgm:pt modelId="{344BE4BE-D5C7-4036-AB72-11993F3AB75A}" type="pres">
      <dgm:prSet presAssocID="{97B6A380-C4FD-419A-999F-41815485C765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16EE4CC-E77E-494F-AC1F-74CC3EC9B019}" type="pres">
      <dgm:prSet presAssocID="{97B6A380-C4FD-419A-999F-41815485C765}" presName="spaceRect" presStyleCnt="0"/>
      <dgm:spPr/>
    </dgm:pt>
    <dgm:pt modelId="{4BC21754-BE65-4032-9936-1BA2031DE400}" type="pres">
      <dgm:prSet presAssocID="{97B6A380-C4FD-419A-999F-41815485C765}" presName="parTx" presStyleLbl="revTx" presStyleIdx="2" presStyleCnt="8">
        <dgm:presLayoutVars>
          <dgm:chMax val="0"/>
          <dgm:chPref val="0"/>
        </dgm:presLayoutVars>
      </dgm:prSet>
      <dgm:spPr/>
    </dgm:pt>
    <dgm:pt modelId="{E30E13DD-8416-426C-BB00-5BEA67379ECF}" type="pres">
      <dgm:prSet presAssocID="{AECB5630-7697-4D08-A962-2C728B495D46}" presName="sibTrans" presStyleCnt="0"/>
      <dgm:spPr/>
    </dgm:pt>
    <dgm:pt modelId="{D29CA8E5-CE58-464E-B377-4A110E8901E0}" type="pres">
      <dgm:prSet presAssocID="{705230B9-3162-46D0-B041-547B709BD123}" presName="compNode" presStyleCnt="0"/>
      <dgm:spPr/>
    </dgm:pt>
    <dgm:pt modelId="{7081E8CF-C79A-4435-B694-481DBDD0AC7D}" type="pres">
      <dgm:prSet presAssocID="{705230B9-3162-46D0-B041-547B709BD123}" presName="bgRect" presStyleLbl="bgShp" presStyleIdx="3" presStyleCnt="8"/>
      <dgm:spPr/>
    </dgm:pt>
    <dgm:pt modelId="{52A8F21D-5094-40E7-B0F6-CC0A88AD20F2}" type="pres">
      <dgm:prSet presAssocID="{705230B9-3162-46D0-B041-547B709BD12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E1617FE-558F-488C-A907-E3E9B34E3B12}" type="pres">
      <dgm:prSet presAssocID="{705230B9-3162-46D0-B041-547B709BD123}" presName="spaceRect" presStyleCnt="0"/>
      <dgm:spPr/>
    </dgm:pt>
    <dgm:pt modelId="{3AC94054-5208-4534-8C27-0C4AB8EABE5E}" type="pres">
      <dgm:prSet presAssocID="{705230B9-3162-46D0-B041-547B709BD123}" presName="parTx" presStyleLbl="revTx" presStyleIdx="3" presStyleCnt="8">
        <dgm:presLayoutVars>
          <dgm:chMax val="0"/>
          <dgm:chPref val="0"/>
        </dgm:presLayoutVars>
      </dgm:prSet>
      <dgm:spPr/>
    </dgm:pt>
    <dgm:pt modelId="{F3027462-A783-4404-B7A2-DA03D5D469CF}" type="pres">
      <dgm:prSet presAssocID="{E4D7483E-CF45-48FE-9A56-3E393FB351E7}" presName="sibTrans" presStyleCnt="0"/>
      <dgm:spPr/>
    </dgm:pt>
    <dgm:pt modelId="{E7D54387-1448-460E-A2F3-B4C8F9DD1E09}" type="pres">
      <dgm:prSet presAssocID="{315660A5-B39E-406E-9FF3-FCB84B507ED0}" presName="compNode" presStyleCnt="0"/>
      <dgm:spPr/>
    </dgm:pt>
    <dgm:pt modelId="{A63D6BF9-21B8-46DF-92DD-FF1A2B58290E}" type="pres">
      <dgm:prSet presAssocID="{315660A5-B39E-406E-9FF3-FCB84B507ED0}" presName="bgRect" presStyleLbl="bgShp" presStyleIdx="4" presStyleCnt="8"/>
      <dgm:spPr/>
    </dgm:pt>
    <dgm:pt modelId="{EE465528-E9A1-4035-A41E-085BB688D0C3}" type="pres">
      <dgm:prSet presAssocID="{315660A5-B39E-406E-9FF3-FCB84B507ED0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991D649-CFE1-48A3-BBD8-7971CCDC62B8}" type="pres">
      <dgm:prSet presAssocID="{315660A5-B39E-406E-9FF3-FCB84B507ED0}" presName="spaceRect" presStyleCnt="0"/>
      <dgm:spPr/>
    </dgm:pt>
    <dgm:pt modelId="{49FE67C3-9D14-451E-94C7-67A9F252082E}" type="pres">
      <dgm:prSet presAssocID="{315660A5-B39E-406E-9FF3-FCB84B507ED0}" presName="parTx" presStyleLbl="revTx" presStyleIdx="4" presStyleCnt="8">
        <dgm:presLayoutVars>
          <dgm:chMax val="0"/>
          <dgm:chPref val="0"/>
        </dgm:presLayoutVars>
      </dgm:prSet>
      <dgm:spPr/>
    </dgm:pt>
    <dgm:pt modelId="{587F9848-7CD2-4170-9678-F3554B933AC2}" type="pres">
      <dgm:prSet presAssocID="{654FA919-667A-4F7B-A72E-01617B88C638}" presName="sibTrans" presStyleCnt="0"/>
      <dgm:spPr/>
    </dgm:pt>
    <dgm:pt modelId="{210CB83C-0198-41E9-B8B3-D54C50F40063}" type="pres">
      <dgm:prSet presAssocID="{10CE4A59-E23B-4D18-B5A1-20F425CA2ED1}" presName="compNode" presStyleCnt="0"/>
      <dgm:spPr/>
    </dgm:pt>
    <dgm:pt modelId="{00F75DB2-0F97-46C7-A272-2BC7442F5F5C}" type="pres">
      <dgm:prSet presAssocID="{10CE4A59-E23B-4D18-B5A1-20F425CA2ED1}" presName="bgRect" presStyleLbl="bgShp" presStyleIdx="5" presStyleCnt="8"/>
      <dgm:spPr/>
    </dgm:pt>
    <dgm:pt modelId="{61E342A1-3C2C-4B96-9E85-5967EAFECEE3}" type="pres">
      <dgm:prSet presAssocID="{10CE4A59-E23B-4D18-B5A1-20F425CA2ED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2962DE4-09B6-42C9-B3B0-ACF3C2B35951}" type="pres">
      <dgm:prSet presAssocID="{10CE4A59-E23B-4D18-B5A1-20F425CA2ED1}" presName="spaceRect" presStyleCnt="0"/>
      <dgm:spPr/>
    </dgm:pt>
    <dgm:pt modelId="{A6BCA65D-9FF3-4221-B98A-F23CB8EEECB1}" type="pres">
      <dgm:prSet presAssocID="{10CE4A59-E23B-4D18-B5A1-20F425CA2ED1}" presName="parTx" presStyleLbl="revTx" presStyleIdx="5" presStyleCnt="8">
        <dgm:presLayoutVars>
          <dgm:chMax val="0"/>
          <dgm:chPref val="0"/>
        </dgm:presLayoutVars>
      </dgm:prSet>
      <dgm:spPr/>
    </dgm:pt>
    <dgm:pt modelId="{8835F896-E049-449A-9E28-66A4119B134D}" type="pres">
      <dgm:prSet presAssocID="{93795943-52F1-4BF5-9457-5BFCE10357B9}" presName="sibTrans" presStyleCnt="0"/>
      <dgm:spPr/>
    </dgm:pt>
    <dgm:pt modelId="{134EE475-8B12-436D-92D7-B5AC67CF4640}" type="pres">
      <dgm:prSet presAssocID="{DE10CF17-0456-42EF-8F0D-EDEC36D32C41}" presName="compNode" presStyleCnt="0"/>
      <dgm:spPr/>
    </dgm:pt>
    <dgm:pt modelId="{BC7227AE-C267-453F-9329-0F100B1CAF1D}" type="pres">
      <dgm:prSet presAssocID="{DE10CF17-0456-42EF-8F0D-EDEC36D32C41}" presName="bgRect" presStyleLbl="bgShp" presStyleIdx="6" presStyleCnt="8"/>
      <dgm:spPr/>
    </dgm:pt>
    <dgm:pt modelId="{ED431DAE-98D1-4662-9F31-7E5A33AB2E40}" type="pres">
      <dgm:prSet presAssocID="{DE10CF17-0456-42EF-8F0D-EDEC36D32C4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CE7E949-A135-433A-9B92-6E38307A3284}" type="pres">
      <dgm:prSet presAssocID="{DE10CF17-0456-42EF-8F0D-EDEC36D32C41}" presName="spaceRect" presStyleCnt="0"/>
      <dgm:spPr/>
    </dgm:pt>
    <dgm:pt modelId="{4B3C14D7-6085-4927-A76D-D77A351FB081}" type="pres">
      <dgm:prSet presAssocID="{DE10CF17-0456-42EF-8F0D-EDEC36D32C41}" presName="parTx" presStyleLbl="revTx" presStyleIdx="6" presStyleCnt="8">
        <dgm:presLayoutVars>
          <dgm:chMax val="0"/>
          <dgm:chPref val="0"/>
        </dgm:presLayoutVars>
      </dgm:prSet>
      <dgm:spPr/>
    </dgm:pt>
    <dgm:pt modelId="{2FB1C056-7328-443B-9E6C-D2C1D5EEB7EB}" type="pres">
      <dgm:prSet presAssocID="{7A73B68E-681C-4BB0-BBE6-469ED619226A}" presName="sibTrans" presStyleCnt="0"/>
      <dgm:spPr/>
    </dgm:pt>
    <dgm:pt modelId="{A6A78349-5897-43CA-A665-05A13180D26E}" type="pres">
      <dgm:prSet presAssocID="{726DE753-84B7-4275-ABE9-4A52935DEE8D}" presName="compNode" presStyleCnt="0"/>
      <dgm:spPr/>
    </dgm:pt>
    <dgm:pt modelId="{F4E72DA2-BB77-4846-A647-603BF826F5D0}" type="pres">
      <dgm:prSet presAssocID="{726DE753-84B7-4275-ABE9-4A52935DEE8D}" presName="bgRect" presStyleLbl="bgShp" presStyleIdx="7" presStyleCnt="8"/>
      <dgm:spPr/>
    </dgm:pt>
    <dgm:pt modelId="{C6FDCBC0-29FD-4729-9881-EF9E6BBE6818}" type="pres">
      <dgm:prSet presAssocID="{726DE753-84B7-4275-ABE9-4A52935DEE8D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3165B11-8763-4841-A9E7-1E9CDBF18B63}" type="pres">
      <dgm:prSet presAssocID="{726DE753-84B7-4275-ABE9-4A52935DEE8D}" presName="spaceRect" presStyleCnt="0"/>
      <dgm:spPr/>
    </dgm:pt>
    <dgm:pt modelId="{D88F5B5C-DA5D-4F3F-B99B-E371F144D43E}" type="pres">
      <dgm:prSet presAssocID="{726DE753-84B7-4275-ABE9-4A52935DEE8D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636ECB02-FF5C-44ED-8D99-E251B4EB1B02}" srcId="{0736E148-AE04-49D2-9390-7E2E4175C8D0}" destId="{726DE753-84B7-4275-ABE9-4A52935DEE8D}" srcOrd="7" destOrd="0" parTransId="{F3ECD14F-D5B8-450F-9908-F1CE9FA916E0}" sibTransId="{9C71B8AC-4C68-453F-BC1A-7EA0415C841C}"/>
    <dgm:cxn modelId="{7A69BA2C-DD18-4002-939A-706C5B2635A6}" srcId="{0736E148-AE04-49D2-9390-7E2E4175C8D0}" destId="{10CE4A59-E23B-4D18-B5A1-20F425CA2ED1}" srcOrd="5" destOrd="0" parTransId="{077D7BF4-7F99-4DDB-953B-21DFC09FB401}" sibTransId="{93795943-52F1-4BF5-9457-5BFCE10357B9}"/>
    <dgm:cxn modelId="{0D9DCA40-17EC-41D8-8D6E-CA346014C0ED}" type="presOf" srcId="{10CE4A59-E23B-4D18-B5A1-20F425CA2ED1}" destId="{A6BCA65D-9FF3-4221-B98A-F23CB8EEECB1}" srcOrd="0" destOrd="0" presId="urn:microsoft.com/office/officeart/2018/2/layout/IconVerticalSolidList"/>
    <dgm:cxn modelId="{9D1E205D-128F-437C-84D2-AC63A53B257F}" srcId="{0736E148-AE04-49D2-9390-7E2E4175C8D0}" destId="{DE10CF17-0456-42EF-8F0D-EDEC36D32C41}" srcOrd="6" destOrd="0" parTransId="{7EB9F811-E418-413D-8941-51C6A45C197F}" sibTransId="{7A73B68E-681C-4BB0-BBE6-469ED619226A}"/>
    <dgm:cxn modelId="{A3B7AD64-512B-46F3-BBE8-7903ECCCF0D6}" type="presOf" srcId="{0736E148-AE04-49D2-9390-7E2E4175C8D0}" destId="{F5495883-632B-48CA-A11A-3DBA240C39C7}" srcOrd="0" destOrd="0" presId="urn:microsoft.com/office/officeart/2018/2/layout/IconVerticalSolidList"/>
    <dgm:cxn modelId="{17580552-20C6-458B-B2D4-F4AD7FB08E70}" srcId="{0736E148-AE04-49D2-9390-7E2E4175C8D0}" destId="{97B6A380-C4FD-419A-999F-41815485C765}" srcOrd="2" destOrd="0" parTransId="{DD9C1BE6-4982-4E01-8D6C-EBA9ECD94F74}" sibTransId="{AECB5630-7697-4D08-A962-2C728B495D46}"/>
    <dgm:cxn modelId="{C9BBE480-CA2B-48D8-BFD2-7AFE1AB9EC5B}" type="presOf" srcId="{7A87BDF2-82AD-4E03-8323-1BBC667323FD}" destId="{1446AA8E-B624-47A2-A960-7DE8857E59F1}" srcOrd="0" destOrd="0" presId="urn:microsoft.com/office/officeart/2018/2/layout/IconVerticalSolidList"/>
    <dgm:cxn modelId="{ABEB8483-FA08-46A3-B13D-4845DD9C61A7}" type="presOf" srcId="{726DE753-84B7-4275-ABE9-4A52935DEE8D}" destId="{D88F5B5C-DA5D-4F3F-B99B-E371F144D43E}" srcOrd="0" destOrd="0" presId="urn:microsoft.com/office/officeart/2018/2/layout/IconVerticalSolidList"/>
    <dgm:cxn modelId="{F6EBEB85-585C-413C-BA25-6DB4BDB1D4EC}" srcId="{0736E148-AE04-49D2-9390-7E2E4175C8D0}" destId="{705230B9-3162-46D0-B041-547B709BD123}" srcOrd="3" destOrd="0" parTransId="{518A7A6F-B93E-472B-975B-6924F4F933B2}" sibTransId="{E4D7483E-CF45-48FE-9A56-3E393FB351E7}"/>
    <dgm:cxn modelId="{1A294E97-D896-4707-8203-B5D87BB1B530}" type="presOf" srcId="{49524C85-FBE4-4DD5-9FC7-02A9FD7F282B}" destId="{28E2ED4C-CA29-49F7-86F0-9B7AB938949F}" srcOrd="0" destOrd="0" presId="urn:microsoft.com/office/officeart/2018/2/layout/IconVerticalSolidList"/>
    <dgm:cxn modelId="{962BE7A6-49B1-4AB3-B90E-B1E78864510A}" type="presOf" srcId="{705230B9-3162-46D0-B041-547B709BD123}" destId="{3AC94054-5208-4534-8C27-0C4AB8EABE5E}" srcOrd="0" destOrd="0" presId="urn:microsoft.com/office/officeart/2018/2/layout/IconVerticalSolidList"/>
    <dgm:cxn modelId="{19FB3FA7-D715-4169-9E5E-B47FA169DFAA}" srcId="{0736E148-AE04-49D2-9390-7E2E4175C8D0}" destId="{7A87BDF2-82AD-4E03-8323-1BBC667323FD}" srcOrd="0" destOrd="0" parTransId="{1B152760-EADC-4B7A-8F31-DB9EBEE5AA82}" sibTransId="{A0B8E625-FBBB-4E2E-B779-8FAF52D81973}"/>
    <dgm:cxn modelId="{603769C5-A2A3-4A58-A692-F1E14E54F389}" srcId="{0736E148-AE04-49D2-9390-7E2E4175C8D0}" destId="{315660A5-B39E-406E-9FF3-FCB84B507ED0}" srcOrd="4" destOrd="0" parTransId="{8EDCB8EA-28B1-42C5-84DA-19ECDA1A16E7}" sibTransId="{654FA919-667A-4F7B-A72E-01617B88C638}"/>
    <dgm:cxn modelId="{C315B2C9-EDE1-4CC7-A662-5B026AC70A03}" srcId="{0736E148-AE04-49D2-9390-7E2E4175C8D0}" destId="{49524C85-FBE4-4DD5-9FC7-02A9FD7F282B}" srcOrd="1" destOrd="0" parTransId="{D67B7518-F87E-46E6-816F-DB725D0D9AE1}" sibTransId="{C96E1372-8A5E-46D7-A8EE-1EC11B770105}"/>
    <dgm:cxn modelId="{B8BE04DC-F1B4-4309-BA4B-BB2FA57B8436}" type="presOf" srcId="{DE10CF17-0456-42EF-8F0D-EDEC36D32C41}" destId="{4B3C14D7-6085-4927-A76D-D77A351FB081}" srcOrd="0" destOrd="0" presId="urn:microsoft.com/office/officeart/2018/2/layout/IconVerticalSolidList"/>
    <dgm:cxn modelId="{BD4294E5-7E10-428F-834C-16C924780089}" type="presOf" srcId="{97B6A380-C4FD-419A-999F-41815485C765}" destId="{4BC21754-BE65-4032-9936-1BA2031DE400}" srcOrd="0" destOrd="0" presId="urn:microsoft.com/office/officeart/2018/2/layout/IconVerticalSolidList"/>
    <dgm:cxn modelId="{050110F4-266E-4EBC-9BD8-8BA043A7F779}" type="presOf" srcId="{315660A5-B39E-406E-9FF3-FCB84B507ED0}" destId="{49FE67C3-9D14-451E-94C7-67A9F252082E}" srcOrd="0" destOrd="0" presId="urn:microsoft.com/office/officeart/2018/2/layout/IconVerticalSolidList"/>
    <dgm:cxn modelId="{FD2EE90E-F6FA-4C13-AB32-0F06D2F1736D}" type="presParOf" srcId="{F5495883-632B-48CA-A11A-3DBA240C39C7}" destId="{D282922F-4749-4310-9FEB-15AEEC2B0E18}" srcOrd="0" destOrd="0" presId="urn:microsoft.com/office/officeart/2018/2/layout/IconVerticalSolidList"/>
    <dgm:cxn modelId="{E2B3C742-FC60-465B-A6C8-C88F515251C4}" type="presParOf" srcId="{D282922F-4749-4310-9FEB-15AEEC2B0E18}" destId="{AE9D03C5-321B-460B-A038-A12F2852634B}" srcOrd="0" destOrd="0" presId="urn:microsoft.com/office/officeart/2018/2/layout/IconVerticalSolidList"/>
    <dgm:cxn modelId="{5CDA1628-6F7F-493C-B1DE-434283CDB3AB}" type="presParOf" srcId="{D282922F-4749-4310-9FEB-15AEEC2B0E18}" destId="{355AF4E2-51D5-4720-9A74-1AEE9ACFF1DF}" srcOrd="1" destOrd="0" presId="urn:microsoft.com/office/officeart/2018/2/layout/IconVerticalSolidList"/>
    <dgm:cxn modelId="{E107C4F9-0A65-41C8-940C-B119F34509E1}" type="presParOf" srcId="{D282922F-4749-4310-9FEB-15AEEC2B0E18}" destId="{219A3158-F49E-437E-959E-78BDF5FA5416}" srcOrd="2" destOrd="0" presId="urn:microsoft.com/office/officeart/2018/2/layout/IconVerticalSolidList"/>
    <dgm:cxn modelId="{58527C2C-7AE9-4E85-B64A-199E953B9DA9}" type="presParOf" srcId="{D282922F-4749-4310-9FEB-15AEEC2B0E18}" destId="{1446AA8E-B624-47A2-A960-7DE8857E59F1}" srcOrd="3" destOrd="0" presId="urn:microsoft.com/office/officeart/2018/2/layout/IconVerticalSolidList"/>
    <dgm:cxn modelId="{EEF27A4A-2103-455A-8BB2-029D2C4140BC}" type="presParOf" srcId="{F5495883-632B-48CA-A11A-3DBA240C39C7}" destId="{3CC489F4-E649-4282-AC33-AC5243E2482D}" srcOrd="1" destOrd="0" presId="urn:microsoft.com/office/officeart/2018/2/layout/IconVerticalSolidList"/>
    <dgm:cxn modelId="{234E1168-A2EE-4D51-AA6D-C0C232715D5E}" type="presParOf" srcId="{F5495883-632B-48CA-A11A-3DBA240C39C7}" destId="{8E3E775A-0630-40C8-9BDF-967EB0E88544}" srcOrd="2" destOrd="0" presId="urn:microsoft.com/office/officeart/2018/2/layout/IconVerticalSolidList"/>
    <dgm:cxn modelId="{7F01A5C2-0D93-4544-BC67-E7F562C0009E}" type="presParOf" srcId="{8E3E775A-0630-40C8-9BDF-967EB0E88544}" destId="{EEFC11E3-A9B9-4FB8-B958-6E0FF6BB3710}" srcOrd="0" destOrd="0" presId="urn:microsoft.com/office/officeart/2018/2/layout/IconVerticalSolidList"/>
    <dgm:cxn modelId="{7A679352-87BD-4347-9824-995B27CB8EC9}" type="presParOf" srcId="{8E3E775A-0630-40C8-9BDF-967EB0E88544}" destId="{89D187BF-DF71-4CBB-B727-782D9439CD65}" srcOrd="1" destOrd="0" presId="urn:microsoft.com/office/officeart/2018/2/layout/IconVerticalSolidList"/>
    <dgm:cxn modelId="{208461F9-747B-4D73-996A-397F4724028D}" type="presParOf" srcId="{8E3E775A-0630-40C8-9BDF-967EB0E88544}" destId="{77B1878B-183B-4DBE-A8E9-25B963A40426}" srcOrd="2" destOrd="0" presId="urn:microsoft.com/office/officeart/2018/2/layout/IconVerticalSolidList"/>
    <dgm:cxn modelId="{9B99AD5A-5854-419A-B449-5A07B794FFCC}" type="presParOf" srcId="{8E3E775A-0630-40C8-9BDF-967EB0E88544}" destId="{28E2ED4C-CA29-49F7-86F0-9B7AB938949F}" srcOrd="3" destOrd="0" presId="urn:microsoft.com/office/officeart/2018/2/layout/IconVerticalSolidList"/>
    <dgm:cxn modelId="{504277EE-6BDC-4E40-B68B-0C8A295F587B}" type="presParOf" srcId="{F5495883-632B-48CA-A11A-3DBA240C39C7}" destId="{36F8AF12-FD3F-4CA1-8912-8F8FA9B0F04B}" srcOrd="3" destOrd="0" presId="urn:microsoft.com/office/officeart/2018/2/layout/IconVerticalSolidList"/>
    <dgm:cxn modelId="{90240423-08DC-4F11-9E1A-42CFB9F7DB44}" type="presParOf" srcId="{F5495883-632B-48CA-A11A-3DBA240C39C7}" destId="{59E8EF5B-8A4E-4BFD-8F91-8F434FD9BB8B}" srcOrd="4" destOrd="0" presId="urn:microsoft.com/office/officeart/2018/2/layout/IconVerticalSolidList"/>
    <dgm:cxn modelId="{08BC505C-3A04-42B6-91DA-27BC356471C5}" type="presParOf" srcId="{59E8EF5B-8A4E-4BFD-8F91-8F434FD9BB8B}" destId="{44D20BDB-6AEB-4F32-A50B-FCFC23FF2476}" srcOrd="0" destOrd="0" presId="urn:microsoft.com/office/officeart/2018/2/layout/IconVerticalSolidList"/>
    <dgm:cxn modelId="{55E6DCC7-B7F4-4F85-8AF7-E866A06C7A12}" type="presParOf" srcId="{59E8EF5B-8A4E-4BFD-8F91-8F434FD9BB8B}" destId="{344BE4BE-D5C7-4036-AB72-11993F3AB75A}" srcOrd="1" destOrd="0" presId="urn:microsoft.com/office/officeart/2018/2/layout/IconVerticalSolidList"/>
    <dgm:cxn modelId="{6A3E40FA-F2BA-491F-BCF1-5ECC77CCAF50}" type="presParOf" srcId="{59E8EF5B-8A4E-4BFD-8F91-8F434FD9BB8B}" destId="{D16EE4CC-E77E-494F-AC1F-74CC3EC9B019}" srcOrd="2" destOrd="0" presId="urn:microsoft.com/office/officeart/2018/2/layout/IconVerticalSolidList"/>
    <dgm:cxn modelId="{D84BF495-8B84-4CFD-AD46-4CC71DE3B89B}" type="presParOf" srcId="{59E8EF5B-8A4E-4BFD-8F91-8F434FD9BB8B}" destId="{4BC21754-BE65-4032-9936-1BA2031DE400}" srcOrd="3" destOrd="0" presId="urn:microsoft.com/office/officeart/2018/2/layout/IconVerticalSolidList"/>
    <dgm:cxn modelId="{96611106-B26D-4811-B6F3-235F752D23EA}" type="presParOf" srcId="{F5495883-632B-48CA-A11A-3DBA240C39C7}" destId="{E30E13DD-8416-426C-BB00-5BEA67379ECF}" srcOrd="5" destOrd="0" presId="urn:microsoft.com/office/officeart/2018/2/layout/IconVerticalSolidList"/>
    <dgm:cxn modelId="{E0FAA72F-4804-48E0-A6A9-84A1102125CA}" type="presParOf" srcId="{F5495883-632B-48CA-A11A-3DBA240C39C7}" destId="{D29CA8E5-CE58-464E-B377-4A110E8901E0}" srcOrd="6" destOrd="0" presId="urn:microsoft.com/office/officeart/2018/2/layout/IconVerticalSolidList"/>
    <dgm:cxn modelId="{9A8080A7-901B-4893-9E76-3913CC27EED3}" type="presParOf" srcId="{D29CA8E5-CE58-464E-B377-4A110E8901E0}" destId="{7081E8CF-C79A-4435-B694-481DBDD0AC7D}" srcOrd="0" destOrd="0" presId="urn:microsoft.com/office/officeart/2018/2/layout/IconVerticalSolidList"/>
    <dgm:cxn modelId="{9875B871-912D-4AA8-B143-54D45D5CA8FB}" type="presParOf" srcId="{D29CA8E5-CE58-464E-B377-4A110E8901E0}" destId="{52A8F21D-5094-40E7-B0F6-CC0A88AD20F2}" srcOrd="1" destOrd="0" presId="urn:microsoft.com/office/officeart/2018/2/layout/IconVerticalSolidList"/>
    <dgm:cxn modelId="{D48D5311-F7D7-4813-9805-99B987904D50}" type="presParOf" srcId="{D29CA8E5-CE58-464E-B377-4A110E8901E0}" destId="{BE1617FE-558F-488C-A907-E3E9B34E3B12}" srcOrd="2" destOrd="0" presId="urn:microsoft.com/office/officeart/2018/2/layout/IconVerticalSolidList"/>
    <dgm:cxn modelId="{6AED17ED-1DA7-48AF-A213-82AA38E2959D}" type="presParOf" srcId="{D29CA8E5-CE58-464E-B377-4A110E8901E0}" destId="{3AC94054-5208-4534-8C27-0C4AB8EABE5E}" srcOrd="3" destOrd="0" presId="urn:microsoft.com/office/officeart/2018/2/layout/IconVerticalSolidList"/>
    <dgm:cxn modelId="{938A97E6-7967-4B2B-86CD-770DD4A53C08}" type="presParOf" srcId="{F5495883-632B-48CA-A11A-3DBA240C39C7}" destId="{F3027462-A783-4404-B7A2-DA03D5D469CF}" srcOrd="7" destOrd="0" presId="urn:microsoft.com/office/officeart/2018/2/layout/IconVerticalSolidList"/>
    <dgm:cxn modelId="{9480E2C5-9046-4735-B53B-E75EAC0AFC04}" type="presParOf" srcId="{F5495883-632B-48CA-A11A-3DBA240C39C7}" destId="{E7D54387-1448-460E-A2F3-B4C8F9DD1E09}" srcOrd="8" destOrd="0" presId="urn:microsoft.com/office/officeart/2018/2/layout/IconVerticalSolidList"/>
    <dgm:cxn modelId="{A8C62646-CE29-4F96-B612-B017F954E082}" type="presParOf" srcId="{E7D54387-1448-460E-A2F3-B4C8F9DD1E09}" destId="{A63D6BF9-21B8-46DF-92DD-FF1A2B58290E}" srcOrd="0" destOrd="0" presId="urn:microsoft.com/office/officeart/2018/2/layout/IconVerticalSolidList"/>
    <dgm:cxn modelId="{F22E63E6-8DC1-49D9-8AFC-F0AB9949960B}" type="presParOf" srcId="{E7D54387-1448-460E-A2F3-B4C8F9DD1E09}" destId="{EE465528-E9A1-4035-A41E-085BB688D0C3}" srcOrd="1" destOrd="0" presId="urn:microsoft.com/office/officeart/2018/2/layout/IconVerticalSolidList"/>
    <dgm:cxn modelId="{3ADC6E04-0D62-4E9B-8867-25124D4EE1DC}" type="presParOf" srcId="{E7D54387-1448-460E-A2F3-B4C8F9DD1E09}" destId="{C991D649-CFE1-48A3-BBD8-7971CCDC62B8}" srcOrd="2" destOrd="0" presId="urn:microsoft.com/office/officeart/2018/2/layout/IconVerticalSolidList"/>
    <dgm:cxn modelId="{EDD56878-21F9-4B82-B067-52DD301BD463}" type="presParOf" srcId="{E7D54387-1448-460E-A2F3-B4C8F9DD1E09}" destId="{49FE67C3-9D14-451E-94C7-67A9F252082E}" srcOrd="3" destOrd="0" presId="urn:microsoft.com/office/officeart/2018/2/layout/IconVerticalSolidList"/>
    <dgm:cxn modelId="{6C554A9E-545C-47CA-9951-3E92B99B6607}" type="presParOf" srcId="{F5495883-632B-48CA-A11A-3DBA240C39C7}" destId="{587F9848-7CD2-4170-9678-F3554B933AC2}" srcOrd="9" destOrd="0" presId="urn:microsoft.com/office/officeart/2018/2/layout/IconVerticalSolidList"/>
    <dgm:cxn modelId="{5E9B8820-3F87-43FD-916E-7E26BC71E911}" type="presParOf" srcId="{F5495883-632B-48CA-A11A-3DBA240C39C7}" destId="{210CB83C-0198-41E9-B8B3-D54C50F40063}" srcOrd="10" destOrd="0" presId="urn:microsoft.com/office/officeart/2018/2/layout/IconVerticalSolidList"/>
    <dgm:cxn modelId="{386DC7BA-66D0-497E-864A-25884424ACD3}" type="presParOf" srcId="{210CB83C-0198-41E9-B8B3-D54C50F40063}" destId="{00F75DB2-0F97-46C7-A272-2BC7442F5F5C}" srcOrd="0" destOrd="0" presId="urn:microsoft.com/office/officeart/2018/2/layout/IconVerticalSolidList"/>
    <dgm:cxn modelId="{91AD4065-7D84-4ECE-8985-1A574BFBF5C8}" type="presParOf" srcId="{210CB83C-0198-41E9-B8B3-D54C50F40063}" destId="{61E342A1-3C2C-4B96-9E85-5967EAFECEE3}" srcOrd="1" destOrd="0" presId="urn:microsoft.com/office/officeart/2018/2/layout/IconVerticalSolidList"/>
    <dgm:cxn modelId="{D40A2D04-E2C1-4389-A789-B45BF537E9EA}" type="presParOf" srcId="{210CB83C-0198-41E9-B8B3-D54C50F40063}" destId="{F2962DE4-09B6-42C9-B3B0-ACF3C2B35951}" srcOrd="2" destOrd="0" presId="urn:microsoft.com/office/officeart/2018/2/layout/IconVerticalSolidList"/>
    <dgm:cxn modelId="{173052E5-B7EA-47C1-97AF-D48D6BE2F873}" type="presParOf" srcId="{210CB83C-0198-41E9-B8B3-D54C50F40063}" destId="{A6BCA65D-9FF3-4221-B98A-F23CB8EEECB1}" srcOrd="3" destOrd="0" presId="urn:microsoft.com/office/officeart/2018/2/layout/IconVerticalSolidList"/>
    <dgm:cxn modelId="{2EE80513-E3B3-4BF9-9B61-A704BC5849F6}" type="presParOf" srcId="{F5495883-632B-48CA-A11A-3DBA240C39C7}" destId="{8835F896-E049-449A-9E28-66A4119B134D}" srcOrd="11" destOrd="0" presId="urn:microsoft.com/office/officeart/2018/2/layout/IconVerticalSolidList"/>
    <dgm:cxn modelId="{6A9C35C8-2A68-4293-A900-13AD96050E34}" type="presParOf" srcId="{F5495883-632B-48CA-A11A-3DBA240C39C7}" destId="{134EE475-8B12-436D-92D7-B5AC67CF4640}" srcOrd="12" destOrd="0" presId="urn:microsoft.com/office/officeart/2018/2/layout/IconVerticalSolidList"/>
    <dgm:cxn modelId="{EC354802-CDFF-427C-B000-69E42C80DA25}" type="presParOf" srcId="{134EE475-8B12-436D-92D7-B5AC67CF4640}" destId="{BC7227AE-C267-453F-9329-0F100B1CAF1D}" srcOrd="0" destOrd="0" presId="urn:microsoft.com/office/officeart/2018/2/layout/IconVerticalSolidList"/>
    <dgm:cxn modelId="{5E283AB3-F211-48BA-A32E-5DB55C6F9FA2}" type="presParOf" srcId="{134EE475-8B12-436D-92D7-B5AC67CF4640}" destId="{ED431DAE-98D1-4662-9F31-7E5A33AB2E40}" srcOrd="1" destOrd="0" presId="urn:microsoft.com/office/officeart/2018/2/layout/IconVerticalSolidList"/>
    <dgm:cxn modelId="{BDDAFB99-3BE0-47F9-9B3A-04353EF8B7DC}" type="presParOf" srcId="{134EE475-8B12-436D-92D7-B5AC67CF4640}" destId="{0CE7E949-A135-433A-9B92-6E38307A3284}" srcOrd="2" destOrd="0" presId="urn:microsoft.com/office/officeart/2018/2/layout/IconVerticalSolidList"/>
    <dgm:cxn modelId="{B4E00A74-DAC9-4197-B9FF-B04793FEA2F1}" type="presParOf" srcId="{134EE475-8B12-436D-92D7-B5AC67CF4640}" destId="{4B3C14D7-6085-4927-A76D-D77A351FB081}" srcOrd="3" destOrd="0" presId="urn:microsoft.com/office/officeart/2018/2/layout/IconVerticalSolidList"/>
    <dgm:cxn modelId="{442A4E62-0CEA-4083-9026-8212A14A25A9}" type="presParOf" srcId="{F5495883-632B-48CA-A11A-3DBA240C39C7}" destId="{2FB1C056-7328-443B-9E6C-D2C1D5EEB7EB}" srcOrd="13" destOrd="0" presId="urn:microsoft.com/office/officeart/2018/2/layout/IconVerticalSolidList"/>
    <dgm:cxn modelId="{4B6381D5-74A4-4D63-9E0D-2270FF4D9C54}" type="presParOf" srcId="{F5495883-632B-48CA-A11A-3DBA240C39C7}" destId="{A6A78349-5897-43CA-A665-05A13180D26E}" srcOrd="14" destOrd="0" presId="urn:microsoft.com/office/officeart/2018/2/layout/IconVerticalSolidList"/>
    <dgm:cxn modelId="{72CF64BB-7369-4113-8928-40E8D680164D}" type="presParOf" srcId="{A6A78349-5897-43CA-A665-05A13180D26E}" destId="{F4E72DA2-BB77-4846-A647-603BF826F5D0}" srcOrd="0" destOrd="0" presId="urn:microsoft.com/office/officeart/2018/2/layout/IconVerticalSolidList"/>
    <dgm:cxn modelId="{037AFE85-4EF0-442A-8FD2-2C3F1D687FEE}" type="presParOf" srcId="{A6A78349-5897-43CA-A665-05A13180D26E}" destId="{C6FDCBC0-29FD-4729-9881-EF9E6BBE6818}" srcOrd="1" destOrd="0" presId="urn:microsoft.com/office/officeart/2018/2/layout/IconVerticalSolidList"/>
    <dgm:cxn modelId="{6CB88826-82F3-4EC4-9A16-19DFCC7934F9}" type="presParOf" srcId="{A6A78349-5897-43CA-A665-05A13180D26E}" destId="{A3165B11-8763-4841-A9E7-1E9CDBF18B63}" srcOrd="2" destOrd="0" presId="urn:microsoft.com/office/officeart/2018/2/layout/IconVerticalSolidList"/>
    <dgm:cxn modelId="{09A60D61-6A11-4998-9EC1-66FC43CF0FFA}" type="presParOf" srcId="{A6A78349-5897-43CA-A665-05A13180D26E}" destId="{D88F5B5C-DA5D-4F3F-B99B-E371F144D4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E284D7-3320-4A29-9834-645A180B03A5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F57FF5C-2755-4EF3-8087-78951748B44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+mn-lt"/>
            </a:rPr>
            <a:t>Physical</a:t>
          </a:r>
          <a:endParaRPr lang="en-IN">
            <a:latin typeface="+mn-lt"/>
          </a:endParaRPr>
        </a:p>
      </dgm:t>
    </dgm:pt>
    <dgm:pt modelId="{BF4EA4F2-33DE-43C5-885E-A51311FB5452}" type="parTrans" cxnId="{DBBEA1F5-9E06-457A-91BC-4ACEC94253FD}">
      <dgm:prSet/>
      <dgm:spPr/>
      <dgm:t>
        <a:bodyPr/>
        <a:lstStyle/>
        <a:p>
          <a:endParaRPr lang="en-IN" sz="1400">
            <a:latin typeface="+mn-lt"/>
          </a:endParaRPr>
        </a:p>
      </dgm:t>
    </dgm:pt>
    <dgm:pt modelId="{D32383D8-6070-419C-9603-F07C5C25900E}" type="sibTrans" cxnId="{DBBEA1F5-9E06-457A-91BC-4ACEC94253FD}">
      <dgm:prSet/>
      <dgm:spPr/>
      <dgm:t>
        <a:bodyPr/>
        <a:lstStyle/>
        <a:p>
          <a:endParaRPr lang="en-IN">
            <a:latin typeface="+mn-lt"/>
          </a:endParaRPr>
        </a:p>
      </dgm:t>
    </dgm:pt>
    <dgm:pt modelId="{02239A8C-09D3-43D8-883E-2EF411DC2B50}">
      <dgm:prSet/>
      <dgm:spPr/>
      <dgm:t>
        <a:bodyPr/>
        <a:lstStyle/>
        <a:p>
          <a:r>
            <a:rPr lang="en-US" b="0" i="0">
              <a:effectLst/>
              <a:latin typeface="+mn-lt"/>
            </a:rPr>
            <a:t>Virtual</a:t>
          </a:r>
        </a:p>
      </dgm:t>
    </dgm:pt>
    <dgm:pt modelId="{0457586D-60F6-4B65-A862-DA9F78DACBA2}" type="parTrans" cxnId="{1CF7805E-B535-4A87-8706-A45EF9EE1759}">
      <dgm:prSet/>
      <dgm:spPr/>
      <dgm:t>
        <a:bodyPr/>
        <a:lstStyle/>
        <a:p>
          <a:endParaRPr lang="en-IN" sz="1400">
            <a:latin typeface="+mn-lt"/>
          </a:endParaRPr>
        </a:p>
      </dgm:t>
    </dgm:pt>
    <dgm:pt modelId="{0589C79D-6988-41C5-A971-28C06FA15D05}" type="sibTrans" cxnId="{1CF7805E-B535-4A87-8706-A45EF9EE1759}">
      <dgm:prSet/>
      <dgm:spPr/>
      <dgm:t>
        <a:bodyPr/>
        <a:lstStyle/>
        <a:p>
          <a:endParaRPr lang="en-IN">
            <a:latin typeface="+mn-lt"/>
          </a:endParaRPr>
        </a:p>
      </dgm:t>
    </dgm:pt>
    <dgm:pt modelId="{113F2442-CD21-4025-B0B2-BF61719EDBE6}">
      <dgm:prSet/>
      <dgm:spPr/>
      <dgm:t>
        <a:bodyPr/>
        <a:lstStyle/>
        <a:p>
          <a:r>
            <a:rPr lang="en-US" b="0" i="0">
              <a:effectLst/>
              <a:latin typeface="+mn-lt"/>
            </a:rPr>
            <a:t>Services: </a:t>
          </a:r>
        </a:p>
      </dgm:t>
    </dgm:pt>
    <dgm:pt modelId="{D95BAC26-7A61-41BF-88BB-D6A2955C017C}" type="parTrans" cxnId="{ABE152BC-ED57-4BDC-801D-B9F25AB8FB7E}">
      <dgm:prSet/>
      <dgm:spPr/>
      <dgm:t>
        <a:bodyPr/>
        <a:lstStyle/>
        <a:p>
          <a:endParaRPr lang="en-IN" sz="1400">
            <a:latin typeface="+mn-lt"/>
          </a:endParaRPr>
        </a:p>
      </dgm:t>
    </dgm:pt>
    <dgm:pt modelId="{1E5126A3-8773-4D98-9B05-148B34EFC784}" type="sibTrans" cxnId="{ABE152BC-ED57-4BDC-801D-B9F25AB8FB7E}">
      <dgm:prSet/>
      <dgm:spPr/>
      <dgm:t>
        <a:bodyPr/>
        <a:lstStyle/>
        <a:p>
          <a:endParaRPr lang="en-IN">
            <a:latin typeface="+mn-lt"/>
          </a:endParaRPr>
        </a:p>
      </dgm:t>
    </dgm:pt>
    <dgm:pt modelId="{6D6256E0-7309-4838-BFF6-465FD68EC3A3}">
      <dgm:prSet/>
      <dgm:spPr/>
      <dgm:t>
        <a:bodyPr/>
        <a:lstStyle/>
        <a:p>
          <a:r>
            <a:rPr lang="en-US" b="0" i="0">
              <a:effectLst/>
              <a:latin typeface="+mn-lt"/>
            </a:rPr>
            <a:t>Combination</a:t>
          </a:r>
          <a:endParaRPr lang="en-US" b="0" i="0">
            <a:effectLst/>
            <a:highlight>
              <a:srgbClr val="FFFFFF"/>
            </a:highlight>
            <a:latin typeface="+mn-lt"/>
          </a:endParaRPr>
        </a:p>
      </dgm:t>
    </dgm:pt>
    <dgm:pt modelId="{CA22B22B-A409-4958-A940-AC592038DCE6}" type="parTrans" cxnId="{69FB73E8-5194-4609-9710-785431B72EB3}">
      <dgm:prSet/>
      <dgm:spPr/>
      <dgm:t>
        <a:bodyPr/>
        <a:lstStyle/>
        <a:p>
          <a:endParaRPr lang="en-IN" sz="1400">
            <a:latin typeface="+mn-lt"/>
          </a:endParaRPr>
        </a:p>
      </dgm:t>
    </dgm:pt>
    <dgm:pt modelId="{1C38181B-0620-4EEF-940C-DF077AC03DEC}" type="sibTrans" cxnId="{69FB73E8-5194-4609-9710-785431B72EB3}">
      <dgm:prSet/>
      <dgm:spPr/>
      <dgm:t>
        <a:bodyPr/>
        <a:lstStyle/>
        <a:p>
          <a:endParaRPr lang="en-IN">
            <a:latin typeface="+mn-lt"/>
          </a:endParaRPr>
        </a:p>
      </dgm:t>
    </dgm:pt>
    <dgm:pt modelId="{C6620928-02DD-4281-A525-1F1430916DF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effectLst/>
              <a:latin typeface="+mn-lt"/>
            </a:rPr>
            <a:t>Durable goods like cars, furniture, and computers, or nondurable goods like food and beverages </a:t>
          </a:r>
          <a:endParaRPr lang="en-IN">
            <a:latin typeface="+mn-lt"/>
          </a:endParaRPr>
        </a:p>
      </dgm:t>
    </dgm:pt>
    <dgm:pt modelId="{5742D3E9-D200-4F59-90E8-4E249BF96FB9}" type="parTrans" cxnId="{3B046539-C39C-41A4-81FF-6209F57E3A77}">
      <dgm:prSet/>
      <dgm:spPr/>
      <dgm:t>
        <a:bodyPr/>
        <a:lstStyle/>
        <a:p>
          <a:endParaRPr lang="en-IN" sz="1400">
            <a:latin typeface="+mn-lt"/>
          </a:endParaRPr>
        </a:p>
      </dgm:t>
    </dgm:pt>
    <dgm:pt modelId="{92D3825C-AE4E-4378-BD9C-FC0ADDF5E595}" type="sibTrans" cxnId="{3B046539-C39C-41A4-81FF-6209F57E3A77}">
      <dgm:prSet/>
      <dgm:spPr/>
      <dgm:t>
        <a:bodyPr/>
        <a:lstStyle/>
        <a:p>
          <a:endParaRPr lang="en-IN">
            <a:latin typeface="+mn-lt"/>
          </a:endParaRPr>
        </a:p>
      </dgm:t>
    </dgm:pt>
    <dgm:pt modelId="{6F5C0ADE-3FBE-44D9-A2AF-5CFB34A19FA3}">
      <dgm:prSet/>
      <dgm:spPr/>
      <dgm:t>
        <a:bodyPr/>
        <a:lstStyle/>
        <a:p>
          <a:r>
            <a:rPr lang="en-US" b="0" i="0">
              <a:effectLst/>
              <a:latin typeface="+mn-lt"/>
            </a:rPr>
            <a:t>Music streaming services or video game software </a:t>
          </a:r>
        </a:p>
      </dgm:t>
    </dgm:pt>
    <dgm:pt modelId="{1457F863-0641-4941-8923-61D846CBB4D2}" type="parTrans" cxnId="{1EE7F65B-A3B0-45EC-B06A-EFF1E9479DA7}">
      <dgm:prSet/>
      <dgm:spPr/>
      <dgm:t>
        <a:bodyPr/>
        <a:lstStyle/>
        <a:p>
          <a:endParaRPr lang="en-IN" sz="1400">
            <a:latin typeface="+mn-lt"/>
          </a:endParaRPr>
        </a:p>
      </dgm:t>
    </dgm:pt>
    <dgm:pt modelId="{A02A4EFE-D147-4816-A746-358A321D9C67}" type="sibTrans" cxnId="{1EE7F65B-A3B0-45EC-B06A-EFF1E9479DA7}">
      <dgm:prSet/>
      <dgm:spPr/>
      <dgm:t>
        <a:bodyPr/>
        <a:lstStyle/>
        <a:p>
          <a:endParaRPr lang="en-IN">
            <a:latin typeface="+mn-lt"/>
          </a:endParaRPr>
        </a:p>
      </dgm:t>
    </dgm:pt>
    <dgm:pt modelId="{09608C3D-5094-4F31-8E43-9C56C359B54A}">
      <dgm:prSet/>
      <dgm:spPr/>
      <dgm:t>
        <a:bodyPr/>
        <a:lstStyle/>
        <a:p>
          <a:r>
            <a:rPr lang="en-US" b="0" i="0">
              <a:effectLst/>
              <a:latin typeface="+mn-lt"/>
            </a:rPr>
            <a:t>Mortgages, loans, food delivery services, or home security packages </a:t>
          </a:r>
        </a:p>
      </dgm:t>
    </dgm:pt>
    <dgm:pt modelId="{46D8E8CD-829A-418C-9EF7-BAE3F2286262}" type="parTrans" cxnId="{EFC3A973-7EE1-4F3F-A600-DB1892D88045}">
      <dgm:prSet/>
      <dgm:spPr/>
      <dgm:t>
        <a:bodyPr/>
        <a:lstStyle/>
        <a:p>
          <a:endParaRPr lang="en-IN" sz="1400">
            <a:latin typeface="+mn-lt"/>
          </a:endParaRPr>
        </a:p>
      </dgm:t>
    </dgm:pt>
    <dgm:pt modelId="{67172F4B-C56B-4075-BA6F-B00C0259808E}" type="sibTrans" cxnId="{EFC3A973-7EE1-4F3F-A600-DB1892D88045}">
      <dgm:prSet/>
      <dgm:spPr/>
      <dgm:t>
        <a:bodyPr/>
        <a:lstStyle/>
        <a:p>
          <a:endParaRPr lang="en-IN">
            <a:latin typeface="+mn-lt"/>
          </a:endParaRPr>
        </a:p>
      </dgm:t>
    </dgm:pt>
    <dgm:pt modelId="{17DCC8FD-4423-403B-9F03-3031B28F6BDE}">
      <dgm:prSet/>
      <dgm:spPr/>
      <dgm:t>
        <a:bodyPr/>
        <a:lstStyle/>
        <a:p>
          <a:r>
            <a:rPr lang="en-US" b="0" i="0">
              <a:effectLst/>
              <a:latin typeface="+mn-lt"/>
            </a:rPr>
            <a:t>Products can also be a combination of physical and virtual elements, like a smartwatch that monitors health stats and provides a service plan</a:t>
          </a:r>
          <a:r>
            <a:rPr lang="en-US" b="0" i="0">
              <a:effectLst/>
              <a:highlight>
                <a:srgbClr val="FFFFFF"/>
              </a:highlight>
              <a:latin typeface="+mn-lt"/>
            </a:rPr>
            <a:t>.</a:t>
          </a:r>
        </a:p>
      </dgm:t>
    </dgm:pt>
    <dgm:pt modelId="{4F2C2811-16C3-4704-938D-2D42929AC025}" type="parTrans" cxnId="{BA05C6D4-5537-4B16-97C6-0CEE38EDDEDB}">
      <dgm:prSet/>
      <dgm:spPr/>
      <dgm:t>
        <a:bodyPr/>
        <a:lstStyle/>
        <a:p>
          <a:endParaRPr lang="en-IN" sz="1400">
            <a:latin typeface="+mn-lt"/>
          </a:endParaRPr>
        </a:p>
      </dgm:t>
    </dgm:pt>
    <dgm:pt modelId="{BED41327-F0C1-4015-B53F-0F1EBC8F57AB}" type="sibTrans" cxnId="{BA05C6D4-5537-4B16-97C6-0CEE38EDDEDB}">
      <dgm:prSet/>
      <dgm:spPr/>
      <dgm:t>
        <a:bodyPr/>
        <a:lstStyle/>
        <a:p>
          <a:endParaRPr lang="en-IN">
            <a:latin typeface="+mn-lt"/>
          </a:endParaRPr>
        </a:p>
      </dgm:t>
    </dgm:pt>
    <dgm:pt modelId="{02F3C23F-ECFE-4688-839D-3466EA99BA42}" type="pres">
      <dgm:prSet presAssocID="{93E284D7-3320-4A29-9834-645A180B03A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8499879-8DE2-4B28-9771-DC18758C0FEE}" type="pres">
      <dgm:prSet presAssocID="{93E284D7-3320-4A29-9834-645A180B03A5}" presName="children" presStyleCnt="0"/>
      <dgm:spPr/>
    </dgm:pt>
    <dgm:pt modelId="{4DE81936-7EF5-4024-B822-FAB0B001A256}" type="pres">
      <dgm:prSet presAssocID="{93E284D7-3320-4A29-9834-645A180B03A5}" presName="child1group" presStyleCnt="0"/>
      <dgm:spPr/>
    </dgm:pt>
    <dgm:pt modelId="{D6B69079-0C52-4BAE-996C-8143DC6ACC89}" type="pres">
      <dgm:prSet presAssocID="{93E284D7-3320-4A29-9834-645A180B03A5}" presName="child1" presStyleLbl="bgAcc1" presStyleIdx="0" presStyleCnt="4"/>
      <dgm:spPr/>
    </dgm:pt>
    <dgm:pt modelId="{D6FB1554-B144-43E8-B3AA-35FE61A415A4}" type="pres">
      <dgm:prSet presAssocID="{93E284D7-3320-4A29-9834-645A180B03A5}" presName="child1Text" presStyleLbl="bgAcc1" presStyleIdx="0" presStyleCnt="4">
        <dgm:presLayoutVars>
          <dgm:bulletEnabled val="1"/>
        </dgm:presLayoutVars>
      </dgm:prSet>
      <dgm:spPr/>
    </dgm:pt>
    <dgm:pt modelId="{D9E438E4-E243-4A58-BAF1-5780A65A689E}" type="pres">
      <dgm:prSet presAssocID="{93E284D7-3320-4A29-9834-645A180B03A5}" presName="child2group" presStyleCnt="0"/>
      <dgm:spPr/>
    </dgm:pt>
    <dgm:pt modelId="{83198393-C1BE-401F-A845-549C1C1FA2FB}" type="pres">
      <dgm:prSet presAssocID="{93E284D7-3320-4A29-9834-645A180B03A5}" presName="child2" presStyleLbl="bgAcc1" presStyleIdx="1" presStyleCnt="4"/>
      <dgm:spPr/>
    </dgm:pt>
    <dgm:pt modelId="{126EBC8F-764C-4F5D-89F1-7EFD4B709B65}" type="pres">
      <dgm:prSet presAssocID="{93E284D7-3320-4A29-9834-645A180B03A5}" presName="child2Text" presStyleLbl="bgAcc1" presStyleIdx="1" presStyleCnt="4">
        <dgm:presLayoutVars>
          <dgm:bulletEnabled val="1"/>
        </dgm:presLayoutVars>
      </dgm:prSet>
      <dgm:spPr/>
    </dgm:pt>
    <dgm:pt modelId="{5943D9E6-CFA6-438A-962F-C816DC01EB6C}" type="pres">
      <dgm:prSet presAssocID="{93E284D7-3320-4A29-9834-645A180B03A5}" presName="child3group" presStyleCnt="0"/>
      <dgm:spPr/>
    </dgm:pt>
    <dgm:pt modelId="{72EA15F7-42C0-4EA9-A8F1-3C8235E67E52}" type="pres">
      <dgm:prSet presAssocID="{93E284D7-3320-4A29-9834-645A180B03A5}" presName="child3" presStyleLbl="bgAcc1" presStyleIdx="2" presStyleCnt="4"/>
      <dgm:spPr/>
    </dgm:pt>
    <dgm:pt modelId="{1881956C-F581-496A-B1A8-F0E41BC90BF2}" type="pres">
      <dgm:prSet presAssocID="{93E284D7-3320-4A29-9834-645A180B03A5}" presName="child3Text" presStyleLbl="bgAcc1" presStyleIdx="2" presStyleCnt="4">
        <dgm:presLayoutVars>
          <dgm:bulletEnabled val="1"/>
        </dgm:presLayoutVars>
      </dgm:prSet>
      <dgm:spPr/>
    </dgm:pt>
    <dgm:pt modelId="{3358440C-E93A-49E3-92BA-FB77B3D4D6A8}" type="pres">
      <dgm:prSet presAssocID="{93E284D7-3320-4A29-9834-645A180B03A5}" presName="child4group" presStyleCnt="0"/>
      <dgm:spPr/>
    </dgm:pt>
    <dgm:pt modelId="{5003B982-18FE-45A6-8181-50CE646D50BE}" type="pres">
      <dgm:prSet presAssocID="{93E284D7-3320-4A29-9834-645A180B03A5}" presName="child4" presStyleLbl="bgAcc1" presStyleIdx="3" presStyleCnt="4"/>
      <dgm:spPr/>
    </dgm:pt>
    <dgm:pt modelId="{C145911A-CA78-4F4B-8BC5-2329218CAA94}" type="pres">
      <dgm:prSet presAssocID="{93E284D7-3320-4A29-9834-645A180B03A5}" presName="child4Text" presStyleLbl="bgAcc1" presStyleIdx="3" presStyleCnt="4">
        <dgm:presLayoutVars>
          <dgm:bulletEnabled val="1"/>
        </dgm:presLayoutVars>
      </dgm:prSet>
      <dgm:spPr/>
    </dgm:pt>
    <dgm:pt modelId="{6A6FE094-7656-41FF-BB28-6B806E3F6033}" type="pres">
      <dgm:prSet presAssocID="{93E284D7-3320-4A29-9834-645A180B03A5}" presName="childPlaceholder" presStyleCnt="0"/>
      <dgm:spPr/>
    </dgm:pt>
    <dgm:pt modelId="{90982F30-0AC7-45DE-990F-78304BEB0286}" type="pres">
      <dgm:prSet presAssocID="{93E284D7-3320-4A29-9834-645A180B03A5}" presName="circle" presStyleCnt="0"/>
      <dgm:spPr/>
    </dgm:pt>
    <dgm:pt modelId="{2C2713EA-6002-4208-ADEB-5CF20B8764B4}" type="pres">
      <dgm:prSet presAssocID="{93E284D7-3320-4A29-9834-645A180B03A5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EB12379C-0F21-4511-AD24-1BC51079E388}" type="pres">
      <dgm:prSet presAssocID="{93E284D7-3320-4A29-9834-645A180B03A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5CDBB9B-840C-4B25-956A-90B42F4D05E1}" type="pres">
      <dgm:prSet presAssocID="{93E284D7-3320-4A29-9834-645A180B03A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A38E567-9A3B-48E7-9F69-8EBE5B5D1096}" type="pres">
      <dgm:prSet presAssocID="{93E284D7-3320-4A29-9834-645A180B03A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F7A382A-C870-4FB3-BA4D-1226CF898465}" type="pres">
      <dgm:prSet presAssocID="{93E284D7-3320-4A29-9834-645A180B03A5}" presName="quadrantPlaceholder" presStyleCnt="0"/>
      <dgm:spPr/>
    </dgm:pt>
    <dgm:pt modelId="{96852657-BA0A-487B-8771-382E199587AE}" type="pres">
      <dgm:prSet presAssocID="{93E284D7-3320-4A29-9834-645A180B03A5}" presName="center1" presStyleLbl="fgShp" presStyleIdx="0" presStyleCnt="2"/>
      <dgm:spPr/>
    </dgm:pt>
    <dgm:pt modelId="{2F3468C4-6756-4740-B9FF-334DF560A1BD}" type="pres">
      <dgm:prSet presAssocID="{93E284D7-3320-4A29-9834-645A180B03A5}" presName="center2" presStyleLbl="fgShp" presStyleIdx="1" presStyleCnt="2"/>
      <dgm:spPr/>
    </dgm:pt>
  </dgm:ptLst>
  <dgm:cxnLst>
    <dgm:cxn modelId="{2C002D25-D01A-41BE-AE93-DA4E22AB4297}" type="presOf" srcId="{6F5C0ADE-3FBE-44D9-A2AF-5CFB34A19FA3}" destId="{83198393-C1BE-401F-A845-549C1C1FA2FB}" srcOrd="0" destOrd="0" presId="urn:microsoft.com/office/officeart/2005/8/layout/cycle4"/>
    <dgm:cxn modelId="{3B046539-C39C-41A4-81FF-6209F57E3A77}" srcId="{2F57FF5C-2755-4EF3-8087-78951748B44A}" destId="{C6620928-02DD-4281-A525-1F1430916DF7}" srcOrd="0" destOrd="0" parTransId="{5742D3E9-D200-4F59-90E8-4E249BF96FB9}" sibTransId="{92D3825C-AE4E-4378-BD9C-FC0ADDF5E595}"/>
    <dgm:cxn modelId="{1EE7F65B-A3B0-45EC-B06A-EFF1E9479DA7}" srcId="{02239A8C-09D3-43D8-883E-2EF411DC2B50}" destId="{6F5C0ADE-3FBE-44D9-A2AF-5CFB34A19FA3}" srcOrd="0" destOrd="0" parTransId="{1457F863-0641-4941-8923-61D846CBB4D2}" sibTransId="{A02A4EFE-D147-4816-A746-358A321D9C67}"/>
    <dgm:cxn modelId="{1CF7805E-B535-4A87-8706-A45EF9EE1759}" srcId="{93E284D7-3320-4A29-9834-645A180B03A5}" destId="{02239A8C-09D3-43D8-883E-2EF411DC2B50}" srcOrd="1" destOrd="0" parTransId="{0457586D-60F6-4B65-A862-DA9F78DACBA2}" sibTransId="{0589C79D-6988-41C5-A971-28C06FA15D05}"/>
    <dgm:cxn modelId="{F90AC242-3CD1-41A6-8AAA-6AE9C8E31580}" type="presOf" srcId="{17DCC8FD-4423-403B-9F03-3031B28F6BDE}" destId="{C145911A-CA78-4F4B-8BC5-2329218CAA94}" srcOrd="1" destOrd="0" presId="urn:microsoft.com/office/officeart/2005/8/layout/cycle4"/>
    <dgm:cxn modelId="{34E23E6B-4A78-4B62-B4C8-4B7E2C4B9B2C}" type="presOf" srcId="{C6620928-02DD-4281-A525-1F1430916DF7}" destId="{D6FB1554-B144-43E8-B3AA-35FE61A415A4}" srcOrd="1" destOrd="0" presId="urn:microsoft.com/office/officeart/2005/8/layout/cycle4"/>
    <dgm:cxn modelId="{C60C2E6E-C9FD-49B6-974E-D854C6FE38C7}" type="presOf" srcId="{113F2442-CD21-4025-B0B2-BF61719EDBE6}" destId="{05CDBB9B-840C-4B25-956A-90B42F4D05E1}" srcOrd="0" destOrd="0" presId="urn:microsoft.com/office/officeart/2005/8/layout/cycle4"/>
    <dgm:cxn modelId="{EFC3A973-7EE1-4F3F-A600-DB1892D88045}" srcId="{113F2442-CD21-4025-B0B2-BF61719EDBE6}" destId="{09608C3D-5094-4F31-8E43-9C56C359B54A}" srcOrd="0" destOrd="0" parTransId="{46D8E8CD-829A-418C-9EF7-BAE3F2286262}" sibTransId="{67172F4B-C56B-4075-BA6F-B00C0259808E}"/>
    <dgm:cxn modelId="{06B63A85-C39B-4219-99DE-11DB209D1293}" type="presOf" srcId="{6F5C0ADE-3FBE-44D9-A2AF-5CFB34A19FA3}" destId="{126EBC8F-764C-4F5D-89F1-7EFD4B709B65}" srcOrd="1" destOrd="0" presId="urn:microsoft.com/office/officeart/2005/8/layout/cycle4"/>
    <dgm:cxn modelId="{8F1C8587-B62E-47F1-8F4F-9137050CA069}" type="presOf" srcId="{02239A8C-09D3-43D8-883E-2EF411DC2B50}" destId="{EB12379C-0F21-4511-AD24-1BC51079E388}" srcOrd="0" destOrd="0" presId="urn:microsoft.com/office/officeart/2005/8/layout/cycle4"/>
    <dgm:cxn modelId="{AEAFBF98-BE59-4165-8922-B84D589021C1}" type="presOf" srcId="{09608C3D-5094-4F31-8E43-9C56C359B54A}" destId="{72EA15F7-42C0-4EA9-A8F1-3C8235E67E52}" srcOrd="0" destOrd="0" presId="urn:microsoft.com/office/officeart/2005/8/layout/cycle4"/>
    <dgm:cxn modelId="{BE98A8AB-DCD1-4D87-9E90-350808AC7E22}" type="presOf" srcId="{93E284D7-3320-4A29-9834-645A180B03A5}" destId="{02F3C23F-ECFE-4688-839D-3466EA99BA42}" srcOrd="0" destOrd="0" presId="urn:microsoft.com/office/officeart/2005/8/layout/cycle4"/>
    <dgm:cxn modelId="{6B5D2BB2-B446-455B-A8FF-B8B4A55ED87E}" type="presOf" srcId="{09608C3D-5094-4F31-8E43-9C56C359B54A}" destId="{1881956C-F581-496A-B1A8-F0E41BC90BF2}" srcOrd="1" destOrd="0" presId="urn:microsoft.com/office/officeart/2005/8/layout/cycle4"/>
    <dgm:cxn modelId="{ABE152BC-ED57-4BDC-801D-B9F25AB8FB7E}" srcId="{93E284D7-3320-4A29-9834-645A180B03A5}" destId="{113F2442-CD21-4025-B0B2-BF61719EDBE6}" srcOrd="2" destOrd="0" parTransId="{D95BAC26-7A61-41BF-88BB-D6A2955C017C}" sibTransId="{1E5126A3-8773-4D98-9B05-148B34EFC784}"/>
    <dgm:cxn modelId="{BA05C6D4-5537-4B16-97C6-0CEE38EDDEDB}" srcId="{6D6256E0-7309-4838-BFF6-465FD68EC3A3}" destId="{17DCC8FD-4423-403B-9F03-3031B28F6BDE}" srcOrd="0" destOrd="0" parTransId="{4F2C2811-16C3-4704-938D-2D42929AC025}" sibTransId="{BED41327-F0C1-4015-B53F-0F1EBC8F57AB}"/>
    <dgm:cxn modelId="{56D947E0-32AA-4B6F-9DFB-48D561CEE924}" type="presOf" srcId="{C6620928-02DD-4281-A525-1F1430916DF7}" destId="{D6B69079-0C52-4BAE-996C-8143DC6ACC89}" srcOrd="0" destOrd="0" presId="urn:microsoft.com/office/officeart/2005/8/layout/cycle4"/>
    <dgm:cxn modelId="{A236D5E2-123D-4E48-9023-CCA5096EDDFD}" type="presOf" srcId="{17DCC8FD-4423-403B-9F03-3031B28F6BDE}" destId="{5003B982-18FE-45A6-8181-50CE646D50BE}" srcOrd="0" destOrd="0" presId="urn:microsoft.com/office/officeart/2005/8/layout/cycle4"/>
    <dgm:cxn modelId="{69FB73E8-5194-4609-9710-785431B72EB3}" srcId="{93E284D7-3320-4A29-9834-645A180B03A5}" destId="{6D6256E0-7309-4838-BFF6-465FD68EC3A3}" srcOrd="3" destOrd="0" parTransId="{CA22B22B-A409-4958-A940-AC592038DCE6}" sibTransId="{1C38181B-0620-4EEF-940C-DF077AC03DEC}"/>
    <dgm:cxn modelId="{BE219BEB-8E4D-4D9B-857B-A65DC8723C76}" type="presOf" srcId="{2F57FF5C-2755-4EF3-8087-78951748B44A}" destId="{2C2713EA-6002-4208-ADEB-5CF20B8764B4}" srcOrd="0" destOrd="0" presId="urn:microsoft.com/office/officeart/2005/8/layout/cycle4"/>
    <dgm:cxn modelId="{3D9962EC-905F-49BD-B452-9059F8CD906B}" type="presOf" srcId="{6D6256E0-7309-4838-BFF6-465FD68EC3A3}" destId="{2A38E567-9A3B-48E7-9F69-8EBE5B5D1096}" srcOrd="0" destOrd="0" presId="urn:microsoft.com/office/officeart/2005/8/layout/cycle4"/>
    <dgm:cxn modelId="{DBBEA1F5-9E06-457A-91BC-4ACEC94253FD}" srcId="{93E284D7-3320-4A29-9834-645A180B03A5}" destId="{2F57FF5C-2755-4EF3-8087-78951748B44A}" srcOrd="0" destOrd="0" parTransId="{BF4EA4F2-33DE-43C5-885E-A51311FB5452}" sibTransId="{D32383D8-6070-419C-9603-F07C5C25900E}"/>
    <dgm:cxn modelId="{769AF5C3-1077-457A-AF6A-9209DEA15147}" type="presParOf" srcId="{02F3C23F-ECFE-4688-839D-3466EA99BA42}" destId="{08499879-8DE2-4B28-9771-DC18758C0FEE}" srcOrd="0" destOrd="0" presId="urn:microsoft.com/office/officeart/2005/8/layout/cycle4"/>
    <dgm:cxn modelId="{1F4F7B7F-0316-4AF3-8B6B-FB3D0687D5A2}" type="presParOf" srcId="{08499879-8DE2-4B28-9771-DC18758C0FEE}" destId="{4DE81936-7EF5-4024-B822-FAB0B001A256}" srcOrd="0" destOrd="0" presId="urn:microsoft.com/office/officeart/2005/8/layout/cycle4"/>
    <dgm:cxn modelId="{2DCD2C69-2B0E-4F88-AB39-98B2872DFB33}" type="presParOf" srcId="{4DE81936-7EF5-4024-B822-FAB0B001A256}" destId="{D6B69079-0C52-4BAE-996C-8143DC6ACC89}" srcOrd="0" destOrd="0" presId="urn:microsoft.com/office/officeart/2005/8/layout/cycle4"/>
    <dgm:cxn modelId="{A242C366-1308-4EDA-B953-27B4234EC1CE}" type="presParOf" srcId="{4DE81936-7EF5-4024-B822-FAB0B001A256}" destId="{D6FB1554-B144-43E8-B3AA-35FE61A415A4}" srcOrd="1" destOrd="0" presId="urn:microsoft.com/office/officeart/2005/8/layout/cycle4"/>
    <dgm:cxn modelId="{A5185701-1E65-4669-8B5E-333032832609}" type="presParOf" srcId="{08499879-8DE2-4B28-9771-DC18758C0FEE}" destId="{D9E438E4-E243-4A58-BAF1-5780A65A689E}" srcOrd="1" destOrd="0" presId="urn:microsoft.com/office/officeart/2005/8/layout/cycle4"/>
    <dgm:cxn modelId="{E3FEB903-CB27-4EDE-95A6-C737C7C6A37A}" type="presParOf" srcId="{D9E438E4-E243-4A58-BAF1-5780A65A689E}" destId="{83198393-C1BE-401F-A845-549C1C1FA2FB}" srcOrd="0" destOrd="0" presId="urn:microsoft.com/office/officeart/2005/8/layout/cycle4"/>
    <dgm:cxn modelId="{FF569617-58D9-4DDB-AA4F-259C0F68A8CC}" type="presParOf" srcId="{D9E438E4-E243-4A58-BAF1-5780A65A689E}" destId="{126EBC8F-764C-4F5D-89F1-7EFD4B709B65}" srcOrd="1" destOrd="0" presId="urn:microsoft.com/office/officeart/2005/8/layout/cycle4"/>
    <dgm:cxn modelId="{E4A33447-538E-43AA-B185-63DF2A584F16}" type="presParOf" srcId="{08499879-8DE2-4B28-9771-DC18758C0FEE}" destId="{5943D9E6-CFA6-438A-962F-C816DC01EB6C}" srcOrd="2" destOrd="0" presId="urn:microsoft.com/office/officeart/2005/8/layout/cycle4"/>
    <dgm:cxn modelId="{3FCC6473-4562-459B-97A1-362EF3CF8899}" type="presParOf" srcId="{5943D9E6-CFA6-438A-962F-C816DC01EB6C}" destId="{72EA15F7-42C0-4EA9-A8F1-3C8235E67E52}" srcOrd="0" destOrd="0" presId="urn:microsoft.com/office/officeart/2005/8/layout/cycle4"/>
    <dgm:cxn modelId="{B07E1F9B-0E10-4A4D-808F-506EB851A295}" type="presParOf" srcId="{5943D9E6-CFA6-438A-962F-C816DC01EB6C}" destId="{1881956C-F581-496A-B1A8-F0E41BC90BF2}" srcOrd="1" destOrd="0" presId="urn:microsoft.com/office/officeart/2005/8/layout/cycle4"/>
    <dgm:cxn modelId="{2A1F3CFC-36C6-4E7C-BB37-7563B24C51CE}" type="presParOf" srcId="{08499879-8DE2-4B28-9771-DC18758C0FEE}" destId="{3358440C-E93A-49E3-92BA-FB77B3D4D6A8}" srcOrd="3" destOrd="0" presId="urn:microsoft.com/office/officeart/2005/8/layout/cycle4"/>
    <dgm:cxn modelId="{74771BB9-4A7F-49C4-A1C8-3B55128263CD}" type="presParOf" srcId="{3358440C-E93A-49E3-92BA-FB77B3D4D6A8}" destId="{5003B982-18FE-45A6-8181-50CE646D50BE}" srcOrd="0" destOrd="0" presId="urn:microsoft.com/office/officeart/2005/8/layout/cycle4"/>
    <dgm:cxn modelId="{6422AAF8-BC2B-4142-BBCF-26FBD89EE710}" type="presParOf" srcId="{3358440C-E93A-49E3-92BA-FB77B3D4D6A8}" destId="{C145911A-CA78-4F4B-8BC5-2329218CAA94}" srcOrd="1" destOrd="0" presId="urn:microsoft.com/office/officeart/2005/8/layout/cycle4"/>
    <dgm:cxn modelId="{08D8CDC5-6947-41E4-92EC-C93A3B51FA71}" type="presParOf" srcId="{08499879-8DE2-4B28-9771-DC18758C0FEE}" destId="{6A6FE094-7656-41FF-BB28-6B806E3F6033}" srcOrd="4" destOrd="0" presId="urn:microsoft.com/office/officeart/2005/8/layout/cycle4"/>
    <dgm:cxn modelId="{372A93B7-532F-49AC-AE7B-68D9D0A61A16}" type="presParOf" srcId="{02F3C23F-ECFE-4688-839D-3466EA99BA42}" destId="{90982F30-0AC7-45DE-990F-78304BEB0286}" srcOrd="1" destOrd="0" presId="urn:microsoft.com/office/officeart/2005/8/layout/cycle4"/>
    <dgm:cxn modelId="{813E56FC-F7C0-4C91-808C-6A45D89E513F}" type="presParOf" srcId="{90982F30-0AC7-45DE-990F-78304BEB0286}" destId="{2C2713EA-6002-4208-ADEB-5CF20B8764B4}" srcOrd="0" destOrd="0" presId="urn:microsoft.com/office/officeart/2005/8/layout/cycle4"/>
    <dgm:cxn modelId="{87F9EE65-54CF-48DE-B854-7CCB1B867431}" type="presParOf" srcId="{90982F30-0AC7-45DE-990F-78304BEB0286}" destId="{EB12379C-0F21-4511-AD24-1BC51079E388}" srcOrd="1" destOrd="0" presId="urn:microsoft.com/office/officeart/2005/8/layout/cycle4"/>
    <dgm:cxn modelId="{A3EBF125-BCBE-426F-9B39-1AC28918D050}" type="presParOf" srcId="{90982F30-0AC7-45DE-990F-78304BEB0286}" destId="{05CDBB9B-840C-4B25-956A-90B42F4D05E1}" srcOrd="2" destOrd="0" presId="urn:microsoft.com/office/officeart/2005/8/layout/cycle4"/>
    <dgm:cxn modelId="{C5B9DB2C-4AEF-4F90-825E-DD3D0B74B712}" type="presParOf" srcId="{90982F30-0AC7-45DE-990F-78304BEB0286}" destId="{2A38E567-9A3B-48E7-9F69-8EBE5B5D1096}" srcOrd="3" destOrd="0" presId="urn:microsoft.com/office/officeart/2005/8/layout/cycle4"/>
    <dgm:cxn modelId="{694F075C-DA39-4068-81C6-CF5581A7CD61}" type="presParOf" srcId="{90982F30-0AC7-45DE-990F-78304BEB0286}" destId="{BF7A382A-C870-4FB3-BA4D-1226CF898465}" srcOrd="4" destOrd="0" presId="urn:microsoft.com/office/officeart/2005/8/layout/cycle4"/>
    <dgm:cxn modelId="{544F5206-A9D6-4EAD-9F74-4BE78237E6BD}" type="presParOf" srcId="{02F3C23F-ECFE-4688-839D-3466EA99BA42}" destId="{96852657-BA0A-487B-8771-382E199587AE}" srcOrd="2" destOrd="0" presId="urn:microsoft.com/office/officeart/2005/8/layout/cycle4"/>
    <dgm:cxn modelId="{DE103FC6-CD78-4ED2-8232-1D348AB5872A}" type="presParOf" srcId="{02F3C23F-ECFE-4688-839D-3466EA99BA42}" destId="{2F3468C4-6756-4740-B9FF-334DF560A1B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829529-F437-458E-B260-23422BF29D8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E501F4B-4D39-47E6-B011-DB4B6AE8981A}">
      <dgm:prSet phldrT="[Text]" custT="1"/>
      <dgm:spPr/>
      <dgm:t>
        <a:bodyPr/>
        <a:lstStyle/>
        <a:p>
          <a:r>
            <a:rPr lang="en-US" sz="1200" b="1"/>
            <a:t>Ideation</a:t>
          </a:r>
          <a:endParaRPr lang="en-IN" sz="1200" b="1"/>
        </a:p>
      </dgm:t>
    </dgm:pt>
    <dgm:pt modelId="{8C7A8136-274E-4EF1-899C-78DD76107F00}" type="parTrans" cxnId="{2052C44E-BA41-496D-80E8-ACBD9B50E41A}">
      <dgm:prSet/>
      <dgm:spPr/>
      <dgm:t>
        <a:bodyPr/>
        <a:lstStyle/>
        <a:p>
          <a:endParaRPr lang="en-IN" sz="1200" b="1"/>
        </a:p>
      </dgm:t>
    </dgm:pt>
    <dgm:pt modelId="{2D3AD230-854F-4226-B746-0C67A10BD985}" type="sibTrans" cxnId="{2052C44E-BA41-496D-80E8-ACBD9B50E41A}">
      <dgm:prSet/>
      <dgm:spPr/>
      <dgm:t>
        <a:bodyPr/>
        <a:lstStyle/>
        <a:p>
          <a:endParaRPr lang="en-IN" sz="1200" b="1"/>
        </a:p>
      </dgm:t>
    </dgm:pt>
    <dgm:pt modelId="{29722EAD-224F-4587-A5D2-0C256844ED09}">
      <dgm:prSet phldrT="[Text]" custT="1"/>
      <dgm:spPr/>
      <dgm:t>
        <a:bodyPr/>
        <a:lstStyle/>
        <a:p>
          <a:r>
            <a:rPr lang="en-US" sz="1200" b="1" dirty="0"/>
            <a:t>Product Design</a:t>
          </a:r>
          <a:endParaRPr lang="en-IN" sz="1200" b="1" dirty="0"/>
        </a:p>
      </dgm:t>
    </dgm:pt>
    <dgm:pt modelId="{DE4A775B-2051-46AE-A128-26E1210CC892}" type="parTrans" cxnId="{42577AA5-6423-44FE-9B07-BF056E063E0E}">
      <dgm:prSet/>
      <dgm:spPr/>
      <dgm:t>
        <a:bodyPr/>
        <a:lstStyle/>
        <a:p>
          <a:endParaRPr lang="en-IN" sz="1200" b="1"/>
        </a:p>
      </dgm:t>
    </dgm:pt>
    <dgm:pt modelId="{A9EC3289-74AC-485C-99CE-BD77291B08F5}" type="sibTrans" cxnId="{42577AA5-6423-44FE-9B07-BF056E063E0E}">
      <dgm:prSet/>
      <dgm:spPr/>
      <dgm:t>
        <a:bodyPr/>
        <a:lstStyle/>
        <a:p>
          <a:endParaRPr lang="en-IN" sz="1200" b="1"/>
        </a:p>
      </dgm:t>
    </dgm:pt>
    <dgm:pt modelId="{0B13BCC5-8549-40FF-A937-0DD6BE050D0A}">
      <dgm:prSet phldrT="[Text]" custT="1"/>
      <dgm:spPr/>
      <dgm:t>
        <a:bodyPr/>
        <a:lstStyle/>
        <a:p>
          <a:r>
            <a:rPr lang="en-US" sz="1200" b="1"/>
            <a:t>Development &amp; Eng.</a:t>
          </a:r>
          <a:endParaRPr lang="en-IN" sz="1200" b="1"/>
        </a:p>
      </dgm:t>
    </dgm:pt>
    <dgm:pt modelId="{70ADC0EA-3F16-4ACC-8B97-4D32DB8EFE95}" type="parTrans" cxnId="{4DD904F4-373A-4480-9017-14A4AF178547}">
      <dgm:prSet/>
      <dgm:spPr/>
      <dgm:t>
        <a:bodyPr/>
        <a:lstStyle/>
        <a:p>
          <a:endParaRPr lang="en-IN" sz="1200" b="1"/>
        </a:p>
      </dgm:t>
    </dgm:pt>
    <dgm:pt modelId="{AC56CCDF-EB7F-46EF-9C09-6DDB111C5073}" type="sibTrans" cxnId="{4DD904F4-373A-4480-9017-14A4AF178547}">
      <dgm:prSet/>
      <dgm:spPr/>
      <dgm:t>
        <a:bodyPr/>
        <a:lstStyle/>
        <a:p>
          <a:endParaRPr lang="en-IN" sz="1200" b="1"/>
        </a:p>
      </dgm:t>
    </dgm:pt>
    <dgm:pt modelId="{DA5F0D43-14CC-480D-8D6C-4CF393337592}">
      <dgm:prSet phldrT="[Text]" custT="1"/>
      <dgm:spPr/>
      <dgm:t>
        <a:bodyPr/>
        <a:lstStyle/>
        <a:p>
          <a:r>
            <a:rPr lang="en-US" sz="1200" b="1"/>
            <a:t>Validation &amp; Verification</a:t>
          </a:r>
          <a:endParaRPr lang="en-IN" sz="1200" b="1"/>
        </a:p>
      </dgm:t>
    </dgm:pt>
    <dgm:pt modelId="{C77B8C51-87B5-4298-A230-E7AC179F2294}" type="parTrans" cxnId="{24E75B3D-A3D6-4D50-8E7F-6CC82E180C4A}">
      <dgm:prSet/>
      <dgm:spPr/>
      <dgm:t>
        <a:bodyPr/>
        <a:lstStyle/>
        <a:p>
          <a:endParaRPr lang="en-IN" sz="1200" b="1"/>
        </a:p>
      </dgm:t>
    </dgm:pt>
    <dgm:pt modelId="{11DF17EC-C3C5-42C9-BB31-7A79B650BCF6}" type="sibTrans" cxnId="{24E75B3D-A3D6-4D50-8E7F-6CC82E180C4A}">
      <dgm:prSet/>
      <dgm:spPr/>
      <dgm:t>
        <a:bodyPr/>
        <a:lstStyle/>
        <a:p>
          <a:endParaRPr lang="en-IN" sz="1200" b="1"/>
        </a:p>
      </dgm:t>
    </dgm:pt>
    <dgm:pt modelId="{80FAC8BC-0E6F-40D8-9A43-39AC1FB45A54}">
      <dgm:prSet phldrT="[Text]" custT="1"/>
      <dgm:spPr/>
      <dgm:t>
        <a:bodyPr/>
        <a:lstStyle/>
        <a:p>
          <a:r>
            <a:rPr lang="en-US" sz="1200" b="1"/>
            <a:t>Deployment &amp; Launch</a:t>
          </a:r>
          <a:endParaRPr lang="en-IN" sz="1200" b="1"/>
        </a:p>
      </dgm:t>
    </dgm:pt>
    <dgm:pt modelId="{22A757E7-7195-4DBC-94E4-875AC20AA694}" type="parTrans" cxnId="{36383B9B-762C-4420-A7D9-1AB633E3B1CF}">
      <dgm:prSet/>
      <dgm:spPr/>
      <dgm:t>
        <a:bodyPr/>
        <a:lstStyle/>
        <a:p>
          <a:endParaRPr lang="en-IN" sz="1200" b="1"/>
        </a:p>
      </dgm:t>
    </dgm:pt>
    <dgm:pt modelId="{07B5468E-CCD0-4A23-909F-24CF719EAE96}" type="sibTrans" cxnId="{36383B9B-762C-4420-A7D9-1AB633E3B1CF}">
      <dgm:prSet/>
      <dgm:spPr/>
      <dgm:t>
        <a:bodyPr/>
        <a:lstStyle/>
        <a:p>
          <a:endParaRPr lang="en-IN" sz="1200" b="1"/>
        </a:p>
      </dgm:t>
    </dgm:pt>
    <dgm:pt modelId="{6B6D74E8-476C-4B3A-84AC-3D3E795ADE2C}">
      <dgm:prSet phldrT="[Text]" custT="1"/>
      <dgm:spPr/>
      <dgm:t>
        <a:bodyPr/>
        <a:lstStyle/>
        <a:p>
          <a:r>
            <a:rPr lang="en-US" sz="1200" b="1"/>
            <a:t>Optimization</a:t>
          </a:r>
          <a:endParaRPr lang="en-IN" sz="1200" b="1"/>
        </a:p>
      </dgm:t>
    </dgm:pt>
    <dgm:pt modelId="{D6E881FB-101A-45C2-82C6-9D5CEB60BC34}" type="parTrans" cxnId="{EBEE9889-6E9D-4786-9150-4CAD72698FED}">
      <dgm:prSet/>
      <dgm:spPr/>
      <dgm:t>
        <a:bodyPr/>
        <a:lstStyle/>
        <a:p>
          <a:endParaRPr lang="en-IN" sz="1200"/>
        </a:p>
      </dgm:t>
    </dgm:pt>
    <dgm:pt modelId="{7E9C0A5B-B6B4-4C64-8A35-37418B0991E0}" type="sibTrans" cxnId="{EBEE9889-6E9D-4786-9150-4CAD72698FED}">
      <dgm:prSet/>
      <dgm:spPr/>
      <dgm:t>
        <a:bodyPr/>
        <a:lstStyle/>
        <a:p>
          <a:endParaRPr lang="en-IN" sz="1200"/>
        </a:p>
      </dgm:t>
    </dgm:pt>
    <dgm:pt modelId="{358F24C3-F6B8-413A-87E1-02009CDD94F3}">
      <dgm:prSet phldrT="[Text]" custT="1"/>
      <dgm:spPr/>
      <dgm:t>
        <a:bodyPr/>
        <a:lstStyle/>
        <a:p>
          <a:r>
            <a:rPr lang="en-US" sz="1200" b="1"/>
            <a:t>EOL Management</a:t>
          </a:r>
          <a:endParaRPr lang="en-IN" sz="1200" b="1"/>
        </a:p>
      </dgm:t>
    </dgm:pt>
    <dgm:pt modelId="{C29B2757-3D49-402B-A83C-8092202274BD}" type="parTrans" cxnId="{C70F6E68-990E-40D4-BE6A-322B39A095E4}">
      <dgm:prSet/>
      <dgm:spPr/>
      <dgm:t>
        <a:bodyPr/>
        <a:lstStyle/>
        <a:p>
          <a:endParaRPr lang="en-IN" sz="1200"/>
        </a:p>
      </dgm:t>
    </dgm:pt>
    <dgm:pt modelId="{CA7C1FED-11E5-4580-B5D4-F8C4FDCDD1F4}" type="sibTrans" cxnId="{C70F6E68-990E-40D4-BE6A-322B39A095E4}">
      <dgm:prSet/>
      <dgm:spPr/>
      <dgm:t>
        <a:bodyPr/>
        <a:lstStyle/>
        <a:p>
          <a:endParaRPr lang="en-IN" sz="1200"/>
        </a:p>
      </dgm:t>
    </dgm:pt>
    <dgm:pt modelId="{FB33A22F-2FC5-49CA-88FB-84EF0F9D063F}" type="pres">
      <dgm:prSet presAssocID="{6D829529-F437-458E-B260-23422BF29D84}" presName="Name0" presStyleCnt="0">
        <dgm:presLayoutVars>
          <dgm:dir/>
          <dgm:animLvl val="lvl"/>
          <dgm:resizeHandles val="exact"/>
        </dgm:presLayoutVars>
      </dgm:prSet>
      <dgm:spPr/>
    </dgm:pt>
    <dgm:pt modelId="{B1FCDD9E-D452-47B8-90F8-3BD950C6127D}" type="pres">
      <dgm:prSet presAssocID="{6E501F4B-4D39-47E6-B011-DB4B6AE8981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28EBB8F-206C-4634-A131-A302CDABFB2A}" type="pres">
      <dgm:prSet presAssocID="{2D3AD230-854F-4226-B746-0C67A10BD985}" presName="parTxOnlySpace" presStyleCnt="0"/>
      <dgm:spPr/>
    </dgm:pt>
    <dgm:pt modelId="{C96543A7-343F-461C-9D40-CE5CB4A03E2E}" type="pres">
      <dgm:prSet presAssocID="{29722EAD-224F-4587-A5D2-0C256844ED09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88C94FE-4E90-441B-AC02-DF50D9EE06CF}" type="pres">
      <dgm:prSet presAssocID="{A9EC3289-74AC-485C-99CE-BD77291B08F5}" presName="parTxOnlySpace" presStyleCnt="0"/>
      <dgm:spPr/>
    </dgm:pt>
    <dgm:pt modelId="{11A1AE8B-38E1-4816-AFB2-2DB723CCE70D}" type="pres">
      <dgm:prSet presAssocID="{0B13BCC5-8549-40FF-A937-0DD6BE050D0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CB932306-DBD7-43F1-A14E-2492CB8CD40F}" type="pres">
      <dgm:prSet presAssocID="{AC56CCDF-EB7F-46EF-9C09-6DDB111C5073}" presName="parTxOnlySpace" presStyleCnt="0"/>
      <dgm:spPr/>
    </dgm:pt>
    <dgm:pt modelId="{41A534AF-1A53-4734-9ED0-493F059229A4}" type="pres">
      <dgm:prSet presAssocID="{DA5F0D43-14CC-480D-8D6C-4CF39333759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5B2AE85-2DF0-4655-B0DA-8304E2A636F7}" type="pres">
      <dgm:prSet presAssocID="{11DF17EC-C3C5-42C9-BB31-7A79B650BCF6}" presName="parTxOnlySpace" presStyleCnt="0"/>
      <dgm:spPr/>
    </dgm:pt>
    <dgm:pt modelId="{7A8EE2CF-CAA4-4B3C-AA00-42045BDA5645}" type="pres">
      <dgm:prSet presAssocID="{80FAC8BC-0E6F-40D8-9A43-39AC1FB45A5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725DBDFE-5272-4931-97E8-822B5672F24E}" type="pres">
      <dgm:prSet presAssocID="{07B5468E-CCD0-4A23-909F-24CF719EAE96}" presName="parTxOnlySpace" presStyleCnt="0"/>
      <dgm:spPr/>
    </dgm:pt>
    <dgm:pt modelId="{C6F200CA-95F3-4404-BE6F-6844A4909CA2}" type="pres">
      <dgm:prSet presAssocID="{6B6D74E8-476C-4B3A-84AC-3D3E795ADE2C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CA819FEC-36B9-48BF-BD51-854ED07DCAEA}" type="pres">
      <dgm:prSet presAssocID="{7E9C0A5B-B6B4-4C64-8A35-37418B0991E0}" presName="parTxOnlySpace" presStyleCnt="0"/>
      <dgm:spPr/>
    </dgm:pt>
    <dgm:pt modelId="{96FEEFE9-5BD2-44A8-BE62-A6C796AD2BE2}" type="pres">
      <dgm:prSet presAssocID="{358F24C3-F6B8-413A-87E1-02009CDD94F3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DB2DFA2D-E9F3-4965-BDB0-798A56CF8FC1}" type="presOf" srcId="{6D829529-F437-458E-B260-23422BF29D84}" destId="{FB33A22F-2FC5-49CA-88FB-84EF0F9D063F}" srcOrd="0" destOrd="0" presId="urn:microsoft.com/office/officeart/2005/8/layout/chevron1"/>
    <dgm:cxn modelId="{24E75B3D-A3D6-4D50-8E7F-6CC82E180C4A}" srcId="{6D829529-F437-458E-B260-23422BF29D84}" destId="{DA5F0D43-14CC-480D-8D6C-4CF393337592}" srcOrd="3" destOrd="0" parTransId="{C77B8C51-87B5-4298-A230-E7AC179F2294}" sibTransId="{11DF17EC-C3C5-42C9-BB31-7A79B650BCF6}"/>
    <dgm:cxn modelId="{56EC353F-D34F-419B-919B-B01F0A5F350C}" type="presOf" srcId="{29722EAD-224F-4587-A5D2-0C256844ED09}" destId="{C96543A7-343F-461C-9D40-CE5CB4A03E2E}" srcOrd="0" destOrd="0" presId="urn:microsoft.com/office/officeart/2005/8/layout/chevron1"/>
    <dgm:cxn modelId="{C70F6E68-990E-40D4-BE6A-322B39A095E4}" srcId="{6D829529-F437-458E-B260-23422BF29D84}" destId="{358F24C3-F6B8-413A-87E1-02009CDD94F3}" srcOrd="6" destOrd="0" parTransId="{C29B2757-3D49-402B-A83C-8092202274BD}" sibTransId="{CA7C1FED-11E5-4580-B5D4-F8C4FDCDD1F4}"/>
    <dgm:cxn modelId="{2052C44E-BA41-496D-80E8-ACBD9B50E41A}" srcId="{6D829529-F437-458E-B260-23422BF29D84}" destId="{6E501F4B-4D39-47E6-B011-DB4B6AE8981A}" srcOrd="0" destOrd="0" parTransId="{8C7A8136-274E-4EF1-899C-78DD76107F00}" sibTransId="{2D3AD230-854F-4226-B746-0C67A10BD985}"/>
    <dgm:cxn modelId="{5C139287-8542-46FA-8583-339DACCA8C3F}" type="presOf" srcId="{0B13BCC5-8549-40FF-A937-0DD6BE050D0A}" destId="{11A1AE8B-38E1-4816-AFB2-2DB723CCE70D}" srcOrd="0" destOrd="0" presId="urn:microsoft.com/office/officeart/2005/8/layout/chevron1"/>
    <dgm:cxn modelId="{EBEE9889-6E9D-4786-9150-4CAD72698FED}" srcId="{6D829529-F437-458E-B260-23422BF29D84}" destId="{6B6D74E8-476C-4B3A-84AC-3D3E795ADE2C}" srcOrd="5" destOrd="0" parTransId="{D6E881FB-101A-45C2-82C6-9D5CEB60BC34}" sibTransId="{7E9C0A5B-B6B4-4C64-8A35-37418B0991E0}"/>
    <dgm:cxn modelId="{36383B9B-762C-4420-A7D9-1AB633E3B1CF}" srcId="{6D829529-F437-458E-B260-23422BF29D84}" destId="{80FAC8BC-0E6F-40D8-9A43-39AC1FB45A54}" srcOrd="4" destOrd="0" parTransId="{22A757E7-7195-4DBC-94E4-875AC20AA694}" sibTransId="{07B5468E-CCD0-4A23-909F-24CF719EAE96}"/>
    <dgm:cxn modelId="{0365149D-6596-4C51-84A7-E9A07ED814B0}" type="presOf" srcId="{6E501F4B-4D39-47E6-B011-DB4B6AE8981A}" destId="{B1FCDD9E-D452-47B8-90F8-3BD950C6127D}" srcOrd="0" destOrd="0" presId="urn:microsoft.com/office/officeart/2005/8/layout/chevron1"/>
    <dgm:cxn modelId="{42577AA5-6423-44FE-9B07-BF056E063E0E}" srcId="{6D829529-F437-458E-B260-23422BF29D84}" destId="{29722EAD-224F-4587-A5D2-0C256844ED09}" srcOrd="1" destOrd="0" parTransId="{DE4A775B-2051-46AE-A128-26E1210CC892}" sibTransId="{A9EC3289-74AC-485C-99CE-BD77291B08F5}"/>
    <dgm:cxn modelId="{F4733BCA-FDD5-40BD-B9F8-D9B2E0FEF4F4}" type="presOf" srcId="{358F24C3-F6B8-413A-87E1-02009CDD94F3}" destId="{96FEEFE9-5BD2-44A8-BE62-A6C796AD2BE2}" srcOrd="0" destOrd="0" presId="urn:microsoft.com/office/officeart/2005/8/layout/chevron1"/>
    <dgm:cxn modelId="{EFD3C6CF-BD9A-426C-BE1B-6AD3DA282195}" type="presOf" srcId="{80FAC8BC-0E6F-40D8-9A43-39AC1FB45A54}" destId="{7A8EE2CF-CAA4-4B3C-AA00-42045BDA5645}" srcOrd="0" destOrd="0" presId="urn:microsoft.com/office/officeart/2005/8/layout/chevron1"/>
    <dgm:cxn modelId="{3C878BDD-C73A-4B19-8EC6-B407708454C9}" type="presOf" srcId="{DA5F0D43-14CC-480D-8D6C-4CF393337592}" destId="{41A534AF-1A53-4734-9ED0-493F059229A4}" srcOrd="0" destOrd="0" presId="urn:microsoft.com/office/officeart/2005/8/layout/chevron1"/>
    <dgm:cxn modelId="{2BA374E0-3FAC-4B9A-9C82-1D50AAD62F25}" type="presOf" srcId="{6B6D74E8-476C-4B3A-84AC-3D3E795ADE2C}" destId="{C6F200CA-95F3-4404-BE6F-6844A4909CA2}" srcOrd="0" destOrd="0" presId="urn:microsoft.com/office/officeart/2005/8/layout/chevron1"/>
    <dgm:cxn modelId="{4DD904F4-373A-4480-9017-14A4AF178547}" srcId="{6D829529-F437-458E-B260-23422BF29D84}" destId="{0B13BCC5-8549-40FF-A937-0DD6BE050D0A}" srcOrd="2" destOrd="0" parTransId="{70ADC0EA-3F16-4ACC-8B97-4D32DB8EFE95}" sibTransId="{AC56CCDF-EB7F-46EF-9C09-6DDB111C5073}"/>
    <dgm:cxn modelId="{960C37A4-C0D1-43CD-BAC7-A295590486CA}" type="presParOf" srcId="{FB33A22F-2FC5-49CA-88FB-84EF0F9D063F}" destId="{B1FCDD9E-D452-47B8-90F8-3BD950C6127D}" srcOrd="0" destOrd="0" presId="urn:microsoft.com/office/officeart/2005/8/layout/chevron1"/>
    <dgm:cxn modelId="{DD33B66A-3BBD-4858-84A7-EE9BE0C9186B}" type="presParOf" srcId="{FB33A22F-2FC5-49CA-88FB-84EF0F9D063F}" destId="{C28EBB8F-206C-4634-A131-A302CDABFB2A}" srcOrd="1" destOrd="0" presId="urn:microsoft.com/office/officeart/2005/8/layout/chevron1"/>
    <dgm:cxn modelId="{3706EC14-4D06-480D-A7F9-53B59C473032}" type="presParOf" srcId="{FB33A22F-2FC5-49CA-88FB-84EF0F9D063F}" destId="{C96543A7-343F-461C-9D40-CE5CB4A03E2E}" srcOrd="2" destOrd="0" presId="urn:microsoft.com/office/officeart/2005/8/layout/chevron1"/>
    <dgm:cxn modelId="{9C784998-A116-437A-A45D-D101715AF8C7}" type="presParOf" srcId="{FB33A22F-2FC5-49CA-88FB-84EF0F9D063F}" destId="{088C94FE-4E90-441B-AC02-DF50D9EE06CF}" srcOrd="3" destOrd="0" presId="urn:microsoft.com/office/officeart/2005/8/layout/chevron1"/>
    <dgm:cxn modelId="{419AF1C2-C682-4142-B471-D6FA50849BEA}" type="presParOf" srcId="{FB33A22F-2FC5-49CA-88FB-84EF0F9D063F}" destId="{11A1AE8B-38E1-4816-AFB2-2DB723CCE70D}" srcOrd="4" destOrd="0" presId="urn:microsoft.com/office/officeart/2005/8/layout/chevron1"/>
    <dgm:cxn modelId="{C83AB21C-992A-4A37-A1CF-E7D11CA9D466}" type="presParOf" srcId="{FB33A22F-2FC5-49CA-88FB-84EF0F9D063F}" destId="{CB932306-DBD7-43F1-A14E-2492CB8CD40F}" srcOrd="5" destOrd="0" presId="urn:microsoft.com/office/officeart/2005/8/layout/chevron1"/>
    <dgm:cxn modelId="{8BCCD640-77AC-4F3A-8509-EFCB5A4AA73D}" type="presParOf" srcId="{FB33A22F-2FC5-49CA-88FB-84EF0F9D063F}" destId="{41A534AF-1A53-4734-9ED0-493F059229A4}" srcOrd="6" destOrd="0" presId="urn:microsoft.com/office/officeart/2005/8/layout/chevron1"/>
    <dgm:cxn modelId="{E205CE42-07B9-4C3A-A66C-76A2C99F0A48}" type="presParOf" srcId="{FB33A22F-2FC5-49CA-88FB-84EF0F9D063F}" destId="{15B2AE85-2DF0-4655-B0DA-8304E2A636F7}" srcOrd="7" destOrd="0" presId="urn:microsoft.com/office/officeart/2005/8/layout/chevron1"/>
    <dgm:cxn modelId="{95FED086-9405-4456-9160-2BDC80CE64A1}" type="presParOf" srcId="{FB33A22F-2FC5-49CA-88FB-84EF0F9D063F}" destId="{7A8EE2CF-CAA4-4B3C-AA00-42045BDA5645}" srcOrd="8" destOrd="0" presId="urn:microsoft.com/office/officeart/2005/8/layout/chevron1"/>
    <dgm:cxn modelId="{1BFAAB0E-2CEE-49D7-9B8A-BCFCB63FFD95}" type="presParOf" srcId="{FB33A22F-2FC5-49CA-88FB-84EF0F9D063F}" destId="{725DBDFE-5272-4931-97E8-822B5672F24E}" srcOrd="9" destOrd="0" presId="urn:microsoft.com/office/officeart/2005/8/layout/chevron1"/>
    <dgm:cxn modelId="{E94D72AF-AC7E-4016-8F8B-CDDCC211834C}" type="presParOf" srcId="{FB33A22F-2FC5-49CA-88FB-84EF0F9D063F}" destId="{C6F200CA-95F3-4404-BE6F-6844A4909CA2}" srcOrd="10" destOrd="0" presId="urn:microsoft.com/office/officeart/2005/8/layout/chevron1"/>
    <dgm:cxn modelId="{469A5022-A832-4929-92F2-7A96738AA21A}" type="presParOf" srcId="{FB33A22F-2FC5-49CA-88FB-84EF0F9D063F}" destId="{CA819FEC-36B9-48BF-BD51-854ED07DCAEA}" srcOrd="11" destOrd="0" presId="urn:microsoft.com/office/officeart/2005/8/layout/chevron1"/>
    <dgm:cxn modelId="{C1FD0185-1DCB-46EC-9B62-6BDF31E92F99}" type="presParOf" srcId="{FB33A22F-2FC5-49CA-88FB-84EF0F9D063F}" destId="{96FEEFE9-5BD2-44A8-BE62-A6C796AD2BE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F3D633-0EDD-4E97-9410-D7E2C15D8BF2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269C58-0FA5-42CA-914D-081279E25A2E}">
      <dgm:prSet phldrT="[Text]"/>
      <dgm:spPr/>
      <dgm:t>
        <a:bodyPr/>
        <a:lstStyle/>
        <a:p>
          <a:r>
            <a:rPr lang="en-US" dirty="0"/>
            <a:t>Find customers who need the features</a:t>
          </a:r>
        </a:p>
      </dgm:t>
    </dgm:pt>
    <dgm:pt modelId="{107155FC-83DF-49DB-BA44-39E6CCE989B5}" type="parTrans" cxnId="{EA39BD7D-74B6-427E-8241-AA19E1668DAE}">
      <dgm:prSet/>
      <dgm:spPr/>
      <dgm:t>
        <a:bodyPr/>
        <a:lstStyle/>
        <a:p>
          <a:endParaRPr lang="en-US"/>
        </a:p>
      </dgm:t>
    </dgm:pt>
    <dgm:pt modelId="{A8A2F739-AADE-42C0-9788-65C653E56A46}" type="sibTrans" cxnId="{EA39BD7D-74B6-427E-8241-AA19E1668DAE}">
      <dgm:prSet/>
      <dgm:spPr/>
      <dgm:t>
        <a:bodyPr/>
        <a:lstStyle/>
        <a:p>
          <a:endParaRPr lang="en-US"/>
        </a:p>
      </dgm:t>
    </dgm:pt>
    <dgm:pt modelId="{4D0B7420-0625-49BF-AD9E-9C2E02984365}">
      <dgm:prSet phldrT="[Text]"/>
      <dgm:spPr/>
      <dgm:t>
        <a:bodyPr/>
        <a:lstStyle/>
        <a:p>
          <a:r>
            <a:rPr lang="en-US" dirty="0"/>
            <a:t>Tech</a:t>
          </a:r>
        </a:p>
      </dgm:t>
    </dgm:pt>
    <dgm:pt modelId="{46AAD07C-0E00-42FC-A0C0-1686907174D8}" type="parTrans" cxnId="{2B9F777B-2DDA-460B-8174-8211D8737878}">
      <dgm:prSet/>
      <dgm:spPr/>
      <dgm:t>
        <a:bodyPr/>
        <a:lstStyle/>
        <a:p>
          <a:endParaRPr lang="en-US"/>
        </a:p>
      </dgm:t>
    </dgm:pt>
    <dgm:pt modelId="{E44EF477-DAD8-41CC-BB84-2F273C285DBF}" type="sibTrans" cxnId="{2B9F777B-2DDA-460B-8174-8211D8737878}">
      <dgm:prSet/>
      <dgm:spPr/>
      <dgm:t>
        <a:bodyPr/>
        <a:lstStyle/>
        <a:p>
          <a:endParaRPr lang="en-US"/>
        </a:p>
      </dgm:t>
    </dgm:pt>
    <dgm:pt modelId="{CCDCADBB-1709-40E5-806E-25401DF69118}">
      <dgm:prSet phldrT="[Text]"/>
      <dgm:spPr/>
      <dgm:t>
        <a:bodyPr/>
        <a:lstStyle/>
        <a:p>
          <a:r>
            <a:rPr lang="en-US" dirty="0"/>
            <a:t>Cool Features</a:t>
          </a:r>
        </a:p>
      </dgm:t>
    </dgm:pt>
    <dgm:pt modelId="{168F2D47-4AE0-490C-AA9A-CFA84178256C}" type="parTrans" cxnId="{5E73C123-CCC2-47CB-8246-34750FC7C955}">
      <dgm:prSet/>
      <dgm:spPr/>
      <dgm:t>
        <a:bodyPr/>
        <a:lstStyle/>
        <a:p>
          <a:endParaRPr lang="en-US"/>
        </a:p>
      </dgm:t>
    </dgm:pt>
    <dgm:pt modelId="{D3C0901F-5393-48A7-A9DE-6E4ADA0A60A2}" type="sibTrans" cxnId="{5E73C123-CCC2-47CB-8246-34750FC7C955}">
      <dgm:prSet/>
      <dgm:spPr/>
      <dgm:t>
        <a:bodyPr/>
        <a:lstStyle/>
        <a:p>
          <a:endParaRPr lang="en-US"/>
        </a:p>
      </dgm:t>
    </dgm:pt>
    <dgm:pt modelId="{30AC0778-0438-4E4F-9936-D60BFAD69DFD}" type="pres">
      <dgm:prSet presAssocID="{75F3D633-0EDD-4E97-9410-D7E2C15D8BF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111D0F6-D266-4ED0-BED0-78ECE35FC5BA}" type="pres">
      <dgm:prSet presAssocID="{2E269C58-0FA5-42CA-914D-081279E25A2E}" presName="gear1" presStyleLbl="node1" presStyleIdx="0" presStyleCnt="3">
        <dgm:presLayoutVars>
          <dgm:chMax val="1"/>
          <dgm:bulletEnabled val="1"/>
        </dgm:presLayoutVars>
      </dgm:prSet>
      <dgm:spPr/>
    </dgm:pt>
    <dgm:pt modelId="{0EFD49A7-D486-487F-9F2F-EF6602DCFCF8}" type="pres">
      <dgm:prSet presAssocID="{2E269C58-0FA5-42CA-914D-081279E25A2E}" presName="gear1srcNode" presStyleLbl="node1" presStyleIdx="0" presStyleCnt="3"/>
      <dgm:spPr/>
    </dgm:pt>
    <dgm:pt modelId="{3538CF0D-9057-4AC9-8BBD-AF8A6DE8A8AC}" type="pres">
      <dgm:prSet presAssocID="{2E269C58-0FA5-42CA-914D-081279E25A2E}" presName="gear1dstNode" presStyleLbl="node1" presStyleIdx="0" presStyleCnt="3"/>
      <dgm:spPr/>
    </dgm:pt>
    <dgm:pt modelId="{563F871C-3D25-475E-84C6-7AECC59F2D3E}" type="pres">
      <dgm:prSet presAssocID="{4D0B7420-0625-49BF-AD9E-9C2E02984365}" presName="gear2" presStyleLbl="node1" presStyleIdx="1" presStyleCnt="3">
        <dgm:presLayoutVars>
          <dgm:chMax val="1"/>
          <dgm:bulletEnabled val="1"/>
        </dgm:presLayoutVars>
      </dgm:prSet>
      <dgm:spPr/>
    </dgm:pt>
    <dgm:pt modelId="{3D550702-3D0F-451D-AB00-17B75E6A0E6D}" type="pres">
      <dgm:prSet presAssocID="{4D0B7420-0625-49BF-AD9E-9C2E02984365}" presName="gear2srcNode" presStyleLbl="node1" presStyleIdx="1" presStyleCnt="3"/>
      <dgm:spPr/>
    </dgm:pt>
    <dgm:pt modelId="{C5829023-935A-4596-B2BF-035A75F43A34}" type="pres">
      <dgm:prSet presAssocID="{4D0B7420-0625-49BF-AD9E-9C2E02984365}" presName="gear2dstNode" presStyleLbl="node1" presStyleIdx="1" presStyleCnt="3"/>
      <dgm:spPr/>
    </dgm:pt>
    <dgm:pt modelId="{1E66B089-8FE4-42F0-9FD6-0C08B6E461EE}" type="pres">
      <dgm:prSet presAssocID="{CCDCADBB-1709-40E5-806E-25401DF69118}" presName="gear3" presStyleLbl="node1" presStyleIdx="2" presStyleCnt="3"/>
      <dgm:spPr/>
    </dgm:pt>
    <dgm:pt modelId="{350196BF-AE58-4929-817C-0B039EF4D9AE}" type="pres">
      <dgm:prSet presAssocID="{CCDCADBB-1709-40E5-806E-25401DF6911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E243C1C-194A-4E14-9052-343F4C396FE2}" type="pres">
      <dgm:prSet presAssocID="{CCDCADBB-1709-40E5-806E-25401DF69118}" presName="gear3srcNode" presStyleLbl="node1" presStyleIdx="2" presStyleCnt="3"/>
      <dgm:spPr/>
    </dgm:pt>
    <dgm:pt modelId="{2E496FCA-9401-4BA9-8F4D-EF81F17D4465}" type="pres">
      <dgm:prSet presAssocID="{CCDCADBB-1709-40E5-806E-25401DF69118}" presName="gear3dstNode" presStyleLbl="node1" presStyleIdx="2" presStyleCnt="3"/>
      <dgm:spPr/>
    </dgm:pt>
    <dgm:pt modelId="{89CEB746-623B-4B29-AB53-95DA10E24A45}" type="pres">
      <dgm:prSet presAssocID="{A8A2F739-AADE-42C0-9788-65C653E56A46}" presName="connector1" presStyleLbl="sibTrans2D1" presStyleIdx="0" presStyleCnt="3"/>
      <dgm:spPr/>
    </dgm:pt>
    <dgm:pt modelId="{D5AA175D-F31D-4E92-8A1B-F7A882DB6456}" type="pres">
      <dgm:prSet presAssocID="{E44EF477-DAD8-41CC-BB84-2F273C285DBF}" presName="connector2" presStyleLbl="sibTrans2D1" presStyleIdx="1" presStyleCnt="3"/>
      <dgm:spPr/>
    </dgm:pt>
    <dgm:pt modelId="{0159A7B5-2A4E-4ACD-A0CC-CBE5FE7DC177}" type="pres">
      <dgm:prSet presAssocID="{D3C0901F-5393-48A7-A9DE-6E4ADA0A60A2}" presName="connector3" presStyleLbl="sibTrans2D1" presStyleIdx="2" presStyleCnt="3"/>
      <dgm:spPr/>
    </dgm:pt>
  </dgm:ptLst>
  <dgm:cxnLst>
    <dgm:cxn modelId="{02BFAE0A-47A4-464B-928F-60AA6FF3FE74}" type="presOf" srcId="{2E269C58-0FA5-42CA-914D-081279E25A2E}" destId="{3111D0F6-D266-4ED0-BED0-78ECE35FC5BA}" srcOrd="0" destOrd="0" presId="urn:microsoft.com/office/officeart/2005/8/layout/gear1"/>
    <dgm:cxn modelId="{873A421B-33D3-4970-BF2F-C4D5BC8D2F29}" type="presOf" srcId="{CCDCADBB-1709-40E5-806E-25401DF69118}" destId="{350196BF-AE58-4929-817C-0B039EF4D9AE}" srcOrd="1" destOrd="0" presId="urn:microsoft.com/office/officeart/2005/8/layout/gear1"/>
    <dgm:cxn modelId="{5E73C123-CCC2-47CB-8246-34750FC7C955}" srcId="{75F3D633-0EDD-4E97-9410-D7E2C15D8BF2}" destId="{CCDCADBB-1709-40E5-806E-25401DF69118}" srcOrd="2" destOrd="0" parTransId="{168F2D47-4AE0-490C-AA9A-CFA84178256C}" sibTransId="{D3C0901F-5393-48A7-A9DE-6E4ADA0A60A2}"/>
    <dgm:cxn modelId="{E5E21132-BA22-468D-AC85-F146528B6046}" type="presOf" srcId="{A8A2F739-AADE-42C0-9788-65C653E56A46}" destId="{89CEB746-623B-4B29-AB53-95DA10E24A45}" srcOrd="0" destOrd="0" presId="urn:microsoft.com/office/officeart/2005/8/layout/gear1"/>
    <dgm:cxn modelId="{6D592435-7900-418B-85FB-45CADB63CEA2}" type="presOf" srcId="{4D0B7420-0625-49BF-AD9E-9C2E02984365}" destId="{563F871C-3D25-475E-84C6-7AECC59F2D3E}" srcOrd="0" destOrd="0" presId="urn:microsoft.com/office/officeart/2005/8/layout/gear1"/>
    <dgm:cxn modelId="{DB41FA44-52C3-4DCB-816A-36DA6D41602F}" type="presOf" srcId="{2E269C58-0FA5-42CA-914D-081279E25A2E}" destId="{0EFD49A7-D486-487F-9F2F-EF6602DCFCF8}" srcOrd="1" destOrd="0" presId="urn:microsoft.com/office/officeart/2005/8/layout/gear1"/>
    <dgm:cxn modelId="{761FC147-0517-4F23-B014-D3B39970087D}" type="presOf" srcId="{E44EF477-DAD8-41CC-BB84-2F273C285DBF}" destId="{D5AA175D-F31D-4E92-8A1B-F7A882DB6456}" srcOrd="0" destOrd="0" presId="urn:microsoft.com/office/officeart/2005/8/layout/gear1"/>
    <dgm:cxn modelId="{D8439D52-4741-4341-9603-7ED7BA8DFC25}" type="presOf" srcId="{4D0B7420-0625-49BF-AD9E-9C2E02984365}" destId="{3D550702-3D0F-451D-AB00-17B75E6A0E6D}" srcOrd="1" destOrd="0" presId="urn:microsoft.com/office/officeart/2005/8/layout/gear1"/>
    <dgm:cxn modelId="{C09FF557-6B57-4400-A8DE-F266A03ECDD5}" type="presOf" srcId="{CCDCADBB-1709-40E5-806E-25401DF69118}" destId="{1E66B089-8FE4-42F0-9FD6-0C08B6E461EE}" srcOrd="0" destOrd="0" presId="urn:microsoft.com/office/officeart/2005/8/layout/gear1"/>
    <dgm:cxn modelId="{2B9F777B-2DDA-460B-8174-8211D8737878}" srcId="{75F3D633-0EDD-4E97-9410-D7E2C15D8BF2}" destId="{4D0B7420-0625-49BF-AD9E-9C2E02984365}" srcOrd="1" destOrd="0" parTransId="{46AAD07C-0E00-42FC-A0C0-1686907174D8}" sibTransId="{E44EF477-DAD8-41CC-BB84-2F273C285DBF}"/>
    <dgm:cxn modelId="{EA39BD7D-74B6-427E-8241-AA19E1668DAE}" srcId="{75F3D633-0EDD-4E97-9410-D7E2C15D8BF2}" destId="{2E269C58-0FA5-42CA-914D-081279E25A2E}" srcOrd="0" destOrd="0" parTransId="{107155FC-83DF-49DB-BA44-39E6CCE989B5}" sibTransId="{A8A2F739-AADE-42C0-9788-65C653E56A46}"/>
    <dgm:cxn modelId="{335C3B95-AC42-43F6-9141-21BF02EE7739}" type="presOf" srcId="{CCDCADBB-1709-40E5-806E-25401DF69118}" destId="{DE243C1C-194A-4E14-9052-343F4C396FE2}" srcOrd="2" destOrd="0" presId="urn:microsoft.com/office/officeart/2005/8/layout/gear1"/>
    <dgm:cxn modelId="{F227649B-0783-4E30-99CD-04A2CD9A2ED1}" type="presOf" srcId="{2E269C58-0FA5-42CA-914D-081279E25A2E}" destId="{3538CF0D-9057-4AC9-8BBD-AF8A6DE8A8AC}" srcOrd="2" destOrd="0" presId="urn:microsoft.com/office/officeart/2005/8/layout/gear1"/>
    <dgm:cxn modelId="{2D0B7EA2-1A4F-4593-B390-C599F805B6BA}" type="presOf" srcId="{4D0B7420-0625-49BF-AD9E-9C2E02984365}" destId="{C5829023-935A-4596-B2BF-035A75F43A34}" srcOrd="2" destOrd="0" presId="urn:microsoft.com/office/officeart/2005/8/layout/gear1"/>
    <dgm:cxn modelId="{8A7B0EA5-C35E-45B0-AD35-45CE6F4C276B}" type="presOf" srcId="{CCDCADBB-1709-40E5-806E-25401DF69118}" destId="{2E496FCA-9401-4BA9-8F4D-EF81F17D4465}" srcOrd="3" destOrd="0" presId="urn:microsoft.com/office/officeart/2005/8/layout/gear1"/>
    <dgm:cxn modelId="{96188FBD-AF7C-478F-A72B-DAD2D73B3D64}" type="presOf" srcId="{D3C0901F-5393-48A7-A9DE-6E4ADA0A60A2}" destId="{0159A7B5-2A4E-4ACD-A0CC-CBE5FE7DC177}" srcOrd="0" destOrd="0" presId="urn:microsoft.com/office/officeart/2005/8/layout/gear1"/>
    <dgm:cxn modelId="{27BC24EE-5C2C-46B4-8744-1CCF1642348D}" type="presOf" srcId="{75F3D633-0EDD-4E97-9410-D7E2C15D8BF2}" destId="{30AC0778-0438-4E4F-9936-D60BFAD69DFD}" srcOrd="0" destOrd="0" presId="urn:microsoft.com/office/officeart/2005/8/layout/gear1"/>
    <dgm:cxn modelId="{EDFF6849-A902-4BDE-ADF7-68F48F3B8514}" type="presParOf" srcId="{30AC0778-0438-4E4F-9936-D60BFAD69DFD}" destId="{3111D0F6-D266-4ED0-BED0-78ECE35FC5BA}" srcOrd="0" destOrd="0" presId="urn:microsoft.com/office/officeart/2005/8/layout/gear1"/>
    <dgm:cxn modelId="{A02A9315-B2AA-4FA0-82DC-B0180BCFA49A}" type="presParOf" srcId="{30AC0778-0438-4E4F-9936-D60BFAD69DFD}" destId="{0EFD49A7-D486-487F-9F2F-EF6602DCFCF8}" srcOrd="1" destOrd="0" presId="urn:microsoft.com/office/officeart/2005/8/layout/gear1"/>
    <dgm:cxn modelId="{E8CBCABD-3C95-43DC-8CA0-C6D3C039A645}" type="presParOf" srcId="{30AC0778-0438-4E4F-9936-D60BFAD69DFD}" destId="{3538CF0D-9057-4AC9-8BBD-AF8A6DE8A8AC}" srcOrd="2" destOrd="0" presId="urn:microsoft.com/office/officeart/2005/8/layout/gear1"/>
    <dgm:cxn modelId="{375C499E-B526-4D24-8A9C-AA621278F8E7}" type="presParOf" srcId="{30AC0778-0438-4E4F-9936-D60BFAD69DFD}" destId="{563F871C-3D25-475E-84C6-7AECC59F2D3E}" srcOrd="3" destOrd="0" presId="urn:microsoft.com/office/officeart/2005/8/layout/gear1"/>
    <dgm:cxn modelId="{7CB42275-78C4-4FC0-8DCD-DA29AC228E4D}" type="presParOf" srcId="{30AC0778-0438-4E4F-9936-D60BFAD69DFD}" destId="{3D550702-3D0F-451D-AB00-17B75E6A0E6D}" srcOrd="4" destOrd="0" presId="urn:microsoft.com/office/officeart/2005/8/layout/gear1"/>
    <dgm:cxn modelId="{D2692F76-B311-4C68-8040-6DAE875D7B9A}" type="presParOf" srcId="{30AC0778-0438-4E4F-9936-D60BFAD69DFD}" destId="{C5829023-935A-4596-B2BF-035A75F43A34}" srcOrd="5" destOrd="0" presId="urn:microsoft.com/office/officeart/2005/8/layout/gear1"/>
    <dgm:cxn modelId="{9D3E5046-7E38-41EA-B5F8-4D8D8345E9EA}" type="presParOf" srcId="{30AC0778-0438-4E4F-9936-D60BFAD69DFD}" destId="{1E66B089-8FE4-42F0-9FD6-0C08B6E461EE}" srcOrd="6" destOrd="0" presId="urn:microsoft.com/office/officeart/2005/8/layout/gear1"/>
    <dgm:cxn modelId="{03DD91E0-CEDA-49E5-A2EA-57BF37C2C36D}" type="presParOf" srcId="{30AC0778-0438-4E4F-9936-D60BFAD69DFD}" destId="{350196BF-AE58-4929-817C-0B039EF4D9AE}" srcOrd="7" destOrd="0" presId="urn:microsoft.com/office/officeart/2005/8/layout/gear1"/>
    <dgm:cxn modelId="{37343303-87F5-4246-AE48-53C377484CAF}" type="presParOf" srcId="{30AC0778-0438-4E4F-9936-D60BFAD69DFD}" destId="{DE243C1C-194A-4E14-9052-343F4C396FE2}" srcOrd="8" destOrd="0" presId="urn:microsoft.com/office/officeart/2005/8/layout/gear1"/>
    <dgm:cxn modelId="{65DD0F55-76DE-428E-97D9-BBAAF705E30F}" type="presParOf" srcId="{30AC0778-0438-4E4F-9936-D60BFAD69DFD}" destId="{2E496FCA-9401-4BA9-8F4D-EF81F17D4465}" srcOrd="9" destOrd="0" presId="urn:microsoft.com/office/officeart/2005/8/layout/gear1"/>
    <dgm:cxn modelId="{B32CC836-970C-470C-B9D2-01F1978553FF}" type="presParOf" srcId="{30AC0778-0438-4E4F-9936-D60BFAD69DFD}" destId="{89CEB746-623B-4B29-AB53-95DA10E24A45}" srcOrd="10" destOrd="0" presId="urn:microsoft.com/office/officeart/2005/8/layout/gear1"/>
    <dgm:cxn modelId="{E60A560F-0840-4650-AF62-0C30AB051E7C}" type="presParOf" srcId="{30AC0778-0438-4E4F-9936-D60BFAD69DFD}" destId="{D5AA175D-F31D-4E92-8A1B-F7A882DB6456}" srcOrd="11" destOrd="0" presId="urn:microsoft.com/office/officeart/2005/8/layout/gear1"/>
    <dgm:cxn modelId="{86F90C80-FB96-4F8E-8B9F-4E4D417C7F8A}" type="presParOf" srcId="{30AC0778-0438-4E4F-9936-D60BFAD69DFD}" destId="{0159A7B5-2A4E-4ACD-A0CC-CBE5FE7DC17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0637F5-3B56-4397-B0BF-8BF397F997B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175241-BC81-4ADD-9CCD-DE674739CE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When to use Product/tech Driven Vs Customer Driven</a:t>
          </a:r>
        </a:p>
      </dgm:t>
    </dgm:pt>
    <dgm:pt modelId="{3F62BB42-8D2B-422A-8C16-9AA89FC49943}" type="parTrans" cxnId="{6C844A50-85B3-4F28-A94F-EF9891BBEE3F}">
      <dgm:prSet/>
      <dgm:spPr/>
      <dgm:t>
        <a:bodyPr/>
        <a:lstStyle/>
        <a:p>
          <a:endParaRPr lang="en-US"/>
        </a:p>
      </dgm:t>
    </dgm:pt>
    <dgm:pt modelId="{45E132D8-88A3-4949-A3FC-63B0D4502636}" type="sibTrans" cxnId="{6C844A50-85B3-4F28-A94F-EF9891BBEE3F}">
      <dgm:prSet/>
      <dgm:spPr/>
      <dgm:t>
        <a:bodyPr/>
        <a:lstStyle/>
        <a:p>
          <a:endParaRPr lang="en-US"/>
        </a:p>
      </dgm:t>
    </dgm:pt>
    <dgm:pt modelId="{256F2538-C6F3-43D6-A6C7-5D81856799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What are the considerations to increase your odds of success in either approach</a:t>
          </a:r>
        </a:p>
      </dgm:t>
    </dgm:pt>
    <dgm:pt modelId="{746DEDFA-2FD8-41CF-87AF-266A48F9CAC0}" type="parTrans" cxnId="{B630B6A6-7485-4412-8A1B-0C35D86B116D}">
      <dgm:prSet/>
      <dgm:spPr/>
      <dgm:t>
        <a:bodyPr/>
        <a:lstStyle/>
        <a:p>
          <a:endParaRPr lang="en-US"/>
        </a:p>
      </dgm:t>
    </dgm:pt>
    <dgm:pt modelId="{B5A9C8D6-F915-47B7-B3A6-68D322CC51E9}" type="sibTrans" cxnId="{B630B6A6-7485-4412-8A1B-0C35D86B116D}">
      <dgm:prSet/>
      <dgm:spPr/>
      <dgm:t>
        <a:bodyPr/>
        <a:lstStyle/>
        <a:p>
          <a:endParaRPr lang="en-US"/>
        </a:p>
      </dgm:t>
    </dgm:pt>
    <dgm:pt modelId="{45E93F8D-3F08-4239-8355-76491515E4BD}" type="pres">
      <dgm:prSet presAssocID="{550637F5-3B56-4397-B0BF-8BF397F997B8}" presName="root" presStyleCnt="0">
        <dgm:presLayoutVars>
          <dgm:dir/>
          <dgm:resizeHandles val="exact"/>
        </dgm:presLayoutVars>
      </dgm:prSet>
      <dgm:spPr/>
    </dgm:pt>
    <dgm:pt modelId="{42311234-DF50-4BF5-A91E-0807B0239EB7}" type="pres">
      <dgm:prSet presAssocID="{D3175241-BC81-4ADD-9CCD-DE674739CEF8}" presName="compNode" presStyleCnt="0"/>
      <dgm:spPr/>
    </dgm:pt>
    <dgm:pt modelId="{0F3945BE-87AA-4C89-94AE-86301308E529}" type="pres">
      <dgm:prSet presAssocID="{D3175241-BC81-4ADD-9CCD-DE674739CEF8}" presName="bgRect" presStyleLbl="bgShp" presStyleIdx="0" presStyleCnt="2"/>
      <dgm:spPr/>
    </dgm:pt>
    <dgm:pt modelId="{C49EF6B9-B2EA-413A-9E09-D1870D8ED2DB}" type="pres">
      <dgm:prSet presAssocID="{D3175241-BC81-4ADD-9CCD-DE674739CEF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30BEE0-7A61-4385-B3F8-A0614777FC21}" type="pres">
      <dgm:prSet presAssocID="{D3175241-BC81-4ADD-9CCD-DE674739CEF8}" presName="spaceRect" presStyleCnt="0"/>
      <dgm:spPr/>
    </dgm:pt>
    <dgm:pt modelId="{B50EEAB9-10D5-4A28-B5BD-F64FC6730C96}" type="pres">
      <dgm:prSet presAssocID="{D3175241-BC81-4ADD-9CCD-DE674739CEF8}" presName="parTx" presStyleLbl="revTx" presStyleIdx="0" presStyleCnt="2">
        <dgm:presLayoutVars>
          <dgm:chMax val="0"/>
          <dgm:chPref val="0"/>
        </dgm:presLayoutVars>
      </dgm:prSet>
      <dgm:spPr/>
    </dgm:pt>
    <dgm:pt modelId="{F1406960-E18C-4D40-8407-AB0E5AC53E6C}" type="pres">
      <dgm:prSet presAssocID="{45E132D8-88A3-4949-A3FC-63B0D4502636}" presName="sibTrans" presStyleCnt="0"/>
      <dgm:spPr/>
    </dgm:pt>
    <dgm:pt modelId="{605950DD-6752-4830-8B03-2629A36F4D9B}" type="pres">
      <dgm:prSet presAssocID="{256F2538-C6F3-43D6-A6C7-5D8185679913}" presName="compNode" presStyleCnt="0"/>
      <dgm:spPr/>
    </dgm:pt>
    <dgm:pt modelId="{5012CB71-8AA4-4704-BF7C-38CE7675CCA7}" type="pres">
      <dgm:prSet presAssocID="{256F2538-C6F3-43D6-A6C7-5D8185679913}" presName="bgRect" presStyleLbl="bgShp" presStyleIdx="1" presStyleCnt="2"/>
      <dgm:spPr/>
    </dgm:pt>
    <dgm:pt modelId="{19073AE7-FBE2-4AE4-9514-5AE1DE0DE787}" type="pres">
      <dgm:prSet presAssocID="{256F2538-C6F3-43D6-A6C7-5D818567991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3832542D-99A6-49A3-9689-D411AF7CB94A}" type="pres">
      <dgm:prSet presAssocID="{256F2538-C6F3-43D6-A6C7-5D8185679913}" presName="spaceRect" presStyleCnt="0"/>
      <dgm:spPr/>
    </dgm:pt>
    <dgm:pt modelId="{3077C3FC-D19F-45C8-8F24-DFD99D9E2AFD}" type="pres">
      <dgm:prSet presAssocID="{256F2538-C6F3-43D6-A6C7-5D818567991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D27481B-AC51-4580-8BC0-4B5F135E640A}" type="presOf" srcId="{256F2538-C6F3-43D6-A6C7-5D8185679913}" destId="{3077C3FC-D19F-45C8-8F24-DFD99D9E2AFD}" srcOrd="0" destOrd="0" presId="urn:microsoft.com/office/officeart/2018/2/layout/IconVerticalSolidList"/>
    <dgm:cxn modelId="{6C844A50-85B3-4F28-A94F-EF9891BBEE3F}" srcId="{550637F5-3B56-4397-B0BF-8BF397F997B8}" destId="{D3175241-BC81-4ADD-9CCD-DE674739CEF8}" srcOrd="0" destOrd="0" parTransId="{3F62BB42-8D2B-422A-8C16-9AA89FC49943}" sibTransId="{45E132D8-88A3-4949-A3FC-63B0D4502636}"/>
    <dgm:cxn modelId="{2D965485-A9CE-4191-B7A7-41FC8C5457A2}" type="presOf" srcId="{550637F5-3B56-4397-B0BF-8BF397F997B8}" destId="{45E93F8D-3F08-4239-8355-76491515E4BD}" srcOrd="0" destOrd="0" presId="urn:microsoft.com/office/officeart/2018/2/layout/IconVerticalSolidList"/>
    <dgm:cxn modelId="{B630B6A6-7485-4412-8A1B-0C35D86B116D}" srcId="{550637F5-3B56-4397-B0BF-8BF397F997B8}" destId="{256F2538-C6F3-43D6-A6C7-5D8185679913}" srcOrd="1" destOrd="0" parTransId="{746DEDFA-2FD8-41CF-87AF-266A48F9CAC0}" sibTransId="{B5A9C8D6-F915-47B7-B3A6-68D322CC51E9}"/>
    <dgm:cxn modelId="{20E7F0E0-F277-48F2-9C32-039C69B4ADC2}" type="presOf" srcId="{D3175241-BC81-4ADD-9CCD-DE674739CEF8}" destId="{B50EEAB9-10D5-4A28-B5BD-F64FC6730C96}" srcOrd="0" destOrd="0" presId="urn:microsoft.com/office/officeart/2018/2/layout/IconVerticalSolidList"/>
    <dgm:cxn modelId="{644A7FD2-404C-41AA-8982-BC180F3811EA}" type="presParOf" srcId="{45E93F8D-3F08-4239-8355-76491515E4BD}" destId="{42311234-DF50-4BF5-A91E-0807B0239EB7}" srcOrd="0" destOrd="0" presId="urn:microsoft.com/office/officeart/2018/2/layout/IconVerticalSolidList"/>
    <dgm:cxn modelId="{38DB9B16-A5BD-4D5D-B609-0AB07846AF62}" type="presParOf" srcId="{42311234-DF50-4BF5-A91E-0807B0239EB7}" destId="{0F3945BE-87AA-4C89-94AE-86301308E529}" srcOrd="0" destOrd="0" presId="urn:microsoft.com/office/officeart/2018/2/layout/IconVerticalSolidList"/>
    <dgm:cxn modelId="{BB57A266-FB82-41D4-9CD0-318B6964011A}" type="presParOf" srcId="{42311234-DF50-4BF5-A91E-0807B0239EB7}" destId="{C49EF6B9-B2EA-413A-9E09-D1870D8ED2DB}" srcOrd="1" destOrd="0" presId="urn:microsoft.com/office/officeart/2018/2/layout/IconVerticalSolidList"/>
    <dgm:cxn modelId="{6538B202-D0D2-45F3-8E6D-9DCDA8B3E573}" type="presParOf" srcId="{42311234-DF50-4BF5-A91E-0807B0239EB7}" destId="{7230BEE0-7A61-4385-B3F8-A0614777FC21}" srcOrd="2" destOrd="0" presId="urn:microsoft.com/office/officeart/2018/2/layout/IconVerticalSolidList"/>
    <dgm:cxn modelId="{995C89B2-3ED0-49AF-A5C1-5FC397F93B11}" type="presParOf" srcId="{42311234-DF50-4BF5-A91E-0807B0239EB7}" destId="{B50EEAB9-10D5-4A28-B5BD-F64FC6730C96}" srcOrd="3" destOrd="0" presId="urn:microsoft.com/office/officeart/2018/2/layout/IconVerticalSolidList"/>
    <dgm:cxn modelId="{A2321841-3D13-409B-9FE7-F0C6AA5C757E}" type="presParOf" srcId="{45E93F8D-3F08-4239-8355-76491515E4BD}" destId="{F1406960-E18C-4D40-8407-AB0E5AC53E6C}" srcOrd="1" destOrd="0" presId="urn:microsoft.com/office/officeart/2018/2/layout/IconVerticalSolidList"/>
    <dgm:cxn modelId="{87B065C1-358D-4FB0-9DCA-56E10BE844D9}" type="presParOf" srcId="{45E93F8D-3F08-4239-8355-76491515E4BD}" destId="{605950DD-6752-4830-8B03-2629A36F4D9B}" srcOrd="2" destOrd="0" presId="urn:microsoft.com/office/officeart/2018/2/layout/IconVerticalSolidList"/>
    <dgm:cxn modelId="{9A14EA1E-E808-485E-93FF-0B00DC207458}" type="presParOf" srcId="{605950DD-6752-4830-8B03-2629A36F4D9B}" destId="{5012CB71-8AA4-4704-BF7C-38CE7675CCA7}" srcOrd="0" destOrd="0" presId="urn:microsoft.com/office/officeart/2018/2/layout/IconVerticalSolidList"/>
    <dgm:cxn modelId="{35CF36FC-3EFC-46BB-B142-8F8EE97F4D7C}" type="presParOf" srcId="{605950DD-6752-4830-8B03-2629A36F4D9B}" destId="{19073AE7-FBE2-4AE4-9514-5AE1DE0DE787}" srcOrd="1" destOrd="0" presId="urn:microsoft.com/office/officeart/2018/2/layout/IconVerticalSolidList"/>
    <dgm:cxn modelId="{8FC36500-38F4-4C71-B17B-2531373CD102}" type="presParOf" srcId="{605950DD-6752-4830-8B03-2629A36F4D9B}" destId="{3832542D-99A6-49A3-9689-D411AF7CB94A}" srcOrd="2" destOrd="0" presId="urn:microsoft.com/office/officeart/2018/2/layout/IconVerticalSolidList"/>
    <dgm:cxn modelId="{5C97AD97-D2D5-4BCD-9174-35254984913E}" type="presParOf" srcId="{605950DD-6752-4830-8B03-2629A36F4D9B}" destId="{3077C3FC-D19F-45C8-8F24-DFD99D9E2A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764469-2B20-42EB-BEDB-353C1E045BB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E01EB2C8-8F5E-4E2A-A1A7-9E3AADDD8DE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</a:t>
          </a:r>
          <a:endParaRPr lang="en-IN" dirty="0"/>
        </a:p>
      </dgm:t>
    </dgm:pt>
    <dgm:pt modelId="{4D2487ED-CC33-4FF0-84DE-BD25345BCA56}" type="parTrans" cxnId="{06530534-F93A-4FE8-A73E-D312E253456B}">
      <dgm:prSet/>
      <dgm:spPr/>
      <dgm:t>
        <a:bodyPr/>
        <a:lstStyle/>
        <a:p>
          <a:endParaRPr lang="en-IN"/>
        </a:p>
      </dgm:t>
    </dgm:pt>
    <dgm:pt modelId="{9CEC2D40-A207-4A97-BCAB-2E0A11606AE8}" type="sibTrans" cxnId="{06530534-F93A-4FE8-A73E-D312E253456B}">
      <dgm:prSet/>
      <dgm:spPr/>
      <dgm:t>
        <a:bodyPr/>
        <a:lstStyle/>
        <a:p>
          <a:endParaRPr lang="en-IN"/>
        </a:p>
      </dgm:t>
    </dgm:pt>
    <dgm:pt modelId="{15CBA11C-5BBB-4B9F-AB58-2948E9FC1B9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Understanding Customer Needs &amp; Wants</a:t>
          </a:r>
          <a:endParaRPr lang="en-IN" dirty="0"/>
        </a:p>
      </dgm:t>
    </dgm:pt>
    <dgm:pt modelId="{F4124308-D13B-4B0F-88FD-6C1EF2849F17}" type="parTrans" cxnId="{4F10BDBE-4B95-4DC8-995A-BCF4BA1B9677}">
      <dgm:prSet/>
      <dgm:spPr/>
      <dgm:t>
        <a:bodyPr/>
        <a:lstStyle/>
        <a:p>
          <a:endParaRPr lang="en-IN"/>
        </a:p>
      </dgm:t>
    </dgm:pt>
    <dgm:pt modelId="{049CEDFF-D010-4013-A4EA-21AAFF9B8337}" type="sibTrans" cxnId="{4F10BDBE-4B95-4DC8-995A-BCF4BA1B9677}">
      <dgm:prSet/>
      <dgm:spPr/>
      <dgm:t>
        <a:bodyPr/>
        <a:lstStyle/>
        <a:p>
          <a:endParaRPr lang="en-IN"/>
        </a:p>
      </dgm:t>
    </dgm:pt>
    <dgm:pt modelId="{03782109-1620-489F-9DF0-42E9DAF8AA7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Gathering &amp; Managing Customer Reqmts </a:t>
          </a:r>
          <a:endParaRPr lang="en-IN" dirty="0"/>
        </a:p>
      </dgm:t>
    </dgm:pt>
    <dgm:pt modelId="{5C0911B0-2D98-4D96-81A7-77BC6099FBB3}" type="parTrans" cxnId="{823B6D75-2B20-48DC-9DF7-1882568C1694}">
      <dgm:prSet/>
      <dgm:spPr/>
      <dgm:t>
        <a:bodyPr/>
        <a:lstStyle/>
        <a:p>
          <a:endParaRPr lang="en-IN"/>
        </a:p>
      </dgm:t>
    </dgm:pt>
    <dgm:pt modelId="{EA346B54-DB55-45A9-BC04-CEA93A86A195}" type="sibTrans" cxnId="{823B6D75-2B20-48DC-9DF7-1882568C1694}">
      <dgm:prSet/>
      <dgm:spPr/>
      <dgm:t>
        <a:bodyPr/>
        <a:lstStyle/>
        <a:p>
          <a:endParaRPr lang="en-IN"/>
        </a:p>
      </dgm:t>
    </dgm:pt>
    <dgm:pt modelId="{D06E51AB-31E0-4DB5-BB4D-77CBC143032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Research</a:t>
          </a:r>
          <a:endParaRPr lang="en-IN" dirty="0"/>
        </a:p>
      </dgm:t>
    </dgm:pt>
    <dgm:pt modelId="{61A4CFB8-3192-4962-94D2-3436111D1E9F}" type="parTrans" cxnId="{84535A3B-6992-488E-B967-1227B035FD96}">
      <dgm:prSet/>
      <dgm:spPr/>
      <dgm:t>
        <a:bodyPr/>
        <a:lstStyle/>
        <a:p>
          <a:endParaRPr lang="en-IN"/>
        </a:p>
      </dgm:t>
    </dgm:pt>
    <dgm:pt modelId="{CDD070C4-2735-4005-A5B3-1701220C6AA5}" type="sibTrans" cxnId="{84535A3B-6992-488E-B967-1227B035FD96}">
      <dgm:prSet/>
      <dgm:spPr/>
      <dgm:t>
        <a:bodyPr/>
        <a:lstStyle/>
        <a:p>
          <a:endParaRPr lang="en-IN"/>
        </a:p>
      </dgm:t>
    </dgm:pt>
    <dgm:pt modelId="{44ED6CDC-35CC-4F99-8C16-BDAE00943B4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Quantitative &amp; Qualitative analysis</a:t>
          </a:r>
          <a:endParaRPr lang="en-IN" dirty="0"/>
        </a:p>
      </dgm:t>
    </dgm:pt>
    <dgm:pt modelId="{19E9313B-9FB7-447B-8437-F3BD64546E31}" type="parTrans" cxnId="{A1AB8F41-2F12-472E-9F19-DEC8449A5D0A}">
      <dgm:prSet/>
      <dgm:spPr/>
      <dgm:t>
        <a:bodyPr/>
        <a:lstStyle/>
        <a:p>
          <a:endParaRPr lang="en-IN"/>
        </a:p>
      </dgm:t>
    </dgm:pt>
    <dgm:pt modelId="{2D58485A-251E-4984-913A-E5D85FE3F04F}" type="sibTrans" cxnId="{A1AB8F41-2F12-472E-9F19-DEC8449A5D0A}">
      <dgm:prSet/>
      <dgm:spPr/>
      <dgm:t>
        <a:bodyPr/>
        <a:lstStyle/>
        <a:p>
          <a:endParaRPr lang="en-IN"/>
        </a:p>
      </dgm:t>
    </dgm:pt>
    <dgm:pt modelId="{0358E00E-4349-4F0C-89BE-CB22CDF385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Product Requirement Document</a:t>
          </a:r>
          <a:endParaRPr lang="en-IN" dirty="0"/>
        </a:p>
      </dgm:t>
    </dgm:pt>
    <dgm:pt modelId="{528A904A-F64A-4D50-97B0-70078DCF507C}" type="parTrans" cxnId="{DD29ED61-EE96-436D-A870-F400E5FC42A8}">
      <dgm:prSet/>
      <dgm:spPr/>
      <dgm:t>
        <a:bodyPr/>
        <a:lstStyle/>
        <a:p>
          <a:endParaRPr lang="en-IN"/>
        </a:p>
      </dgm:t>
    </dgm:pt>
    <dgm:pt modelId="{5870774D-F5B8-4D56-A30D-75F72554E1C2}" type="sibTrans" cxnId="{DD29ED61-EE96-436D-A870-F400E5FC42A8}">
      <dgm:prSet/>
      <dgm:spPr/>
      <dgm:t>
        <a:bodyPr/>
        <a:lstStyle/>
        <a:p>
          <a:endParaRPr lang="en-IN"/>
        </a:p>
      </dgm:t>
    </dgm:pt>
    <dgm:pt modelId="{8C1929EF-9A33-4044-A18D-9738CD0DCB8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 Study</a:t>
          </a:r>
          <a:endParaRPr lang="en-IN" dirty="0"/>
        </a:p>
      </dgm:t>
    </dgm:pt>
    <dgm:pt modelId="{5E4FAC42-E95B-411D-8C33-94876006CEC5}" type="parTrans" cxnId="{6DD09B3B-1477-432E-8BED-1097F5CC3899}">
      <dgm:prSet/>
      <dgm:spPr/>
      <dgm:t>
        <a:bodyPr/>
        <a:lstStyle/>
        <a:p>
          <a:endParaRPr lang="en-IN"/>
        </a:p>
      </dgm:t>
    </dgm:pt>
    <dgm:pt modelId="{6009FA4D-B471-454F-8262-EE5616CEF0EC}" type="sibTrans" cxnId="{6DD09B3B-1477-432E-8BED-1097F5CC3899}">
      <dgm:prSet/>
      <dgm:spPr/>
      <dgm:t>
        <a:bodyPr/>
        <a:lstStyle/>
        <a:p>
          <a:endParaRPr lang="en-IN"/>
        </a:p>
      </dgm:t>
    </dgm:pt>
    <dgm:pt modelId="{BC88EEBD-E94E-4051-B3C3-DD08C78317D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Study</a:t>
          </a:r>
          <a:endParaRPr lang="en-IN" dirty="0"/>
        </a:p>
      </dgm:t>
    </dgm:pt>
    <dgm:pt modelId="{718C921F-33B2-4790-A63E-492E53D28B5E}" type="parTrans" cxnId="{7B0325B5-4634-4D45-A9C1-704F62CB5211}">
      <dgm:prSet/>
      <dgm:spPr/>
      <dgm:t>
        <a:bodyPr/>
        <a:lstStyle/>
        <a:p>
          <a:endParaRPr lang="en-IN"/>
        </a:p>
      </dgm:t>
    </dgm:pt>
    <dgm:pt modelId="{6C0E6725-52EB-4490-8F56-990602222D38}" type="sibTrans" cxnId="{7B0325B5-4634-4D45-A9C1-704F62CB5211}">
      <dgm:prSet/>
      <dgm:spPr/>
      <dgm:t>
        <a:bodyPr/>
        <a:lstStyle/>
        <a:p>
          <a:endParaRPr lang="en-IN"/>
        </a:p>
      </dgm:t>
    </dgm:pt>
    <dgm:pt modelId="{4B9F24B3-947B-4527-B1A9-10501015E2E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Roadmaps of Competition</a:t>
          </a:r>
          <a:endParaRPr lang="en-IN" dirty="0"/>
        </a:p>
      </dgm:t>
    </dgm:pt>
    <dgm:pt modelId="{4C49915C-7B59-4E56-A813-3A3541528532}" type="parTrans" cxnId="{C8E35A2A-A77A-42B8-B8F9-551955D65983}">
      <dgm:prSet/>
      <dgm:spPr/>
      <dgm:t>
        <a:bodyPr/>
        <a:lstStyle/>
        <a:p>
          <a:endParaRPr lang="en-IN"/>
        </a:p>
      </dgm:t>
    </dgm:pt>
    <dgm:pt modelId="{82A2A536-7A72-430B-B690-AF4F7802B215}" type="sibTrans" cxnId="{C8E35A2A-A77A-42B8-B8F9-551955D65983}">
      <dgm:prSet/>
      <dgm:spPr/>
      <dgm:t>
        <a:bodyPr/>
        <a:lstStyle/>
        <a:p>
          <a:endParaRPr lang="en-IN"/>
        </a:p>
      </dgm:t>
    </dgm:pt>
    <dgm:pt modelId="{1771B78B-4304-4EA3-80CE-D564C8AA733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UX</a:t>
          </a:r>
          <a:endParaRPr lang="en-IN" dirty="0"/>
        </a:p>
      </dgm:t>
    </dgm:pt>
    <dgm:pt modelId="{49F5AFCF-41A3-43A5-9934-D0696C7781FA}" type="parTrans" cxnId="{AD1757A7-E648-4111-A980-9178B8B6E996}">
      <dgm:prSet/>
      <dgm:spPr/>
      <dgm:t>
        <a:bodyPr/>
        <a:lstStyle/>
        <a:p>
          <a:endParaRPr lang="en-IN"/>
        </a:p>
      </dgm:t>
    </dgm:pt>
    <dgm:pt modelId="{817A8BF3-DBE8-4B30-AB30-A27F7B8CAFBA}" type="sibTrans" cxnId="{AD1757A7-E648-4111-A980-9178B8B6E996}">
      <dgm:prSet/>
      <dgm:spPr/>
      <dgm:t>
        <a:bodyPr/>
        <a:lstStyle/>
        <a:p>
          <a:endParaRPr lang="en-IN"/>
        </a:p>
      </dgm:t>
    </dgm:pt>
    <dgm:pt modelId="{FFBCBB42-246D-4A10-8741-1712DCF51F4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Requirement Analysis / Review</a:t>
          </a:r>
          <a:endParaRPr lang="en-IN" dirty="0"/>
        </a:p>
      </dgm:t>
    </dgm:pt>
    <dgm:pt modelId="{AE7C4012-60C7-4BFA-82F0-11B8581F3C39}" type="parTrans" cxnId="{E87D72BB-238C-4069-AD30-C8A42FA57AD1}">
      <dgm:prSet/>
      <dgm:spPr/>
      <dgm:t>
        <a:bodyPr/>
        <a:lstStyle/>
        <a:p>
          <a:endParaRPr lang="en-IN"/>
        </a:p>
      </dgm:t>
    </dgm:pt>
    <dgm:pt modelId="{53F43DF6-E3E4-4618-AAF0-FF39C487982D}" type="sibTrans" cxnId="{E87D72BB-238C-4069-AD30-C8A42FA57AD1}">
      <dgm:prSet/>
      <dgm:spPr/>
      <dgm:t>
        <a:bodyPr/>
        <a:lstStyle/>
        <a:p>
          <a:endParaRPr lang="en-IN"/>
        </a:p>
      </dgm:t>
    </dgm:pt>
    <dgm:pt modelId="{44DCA18E-EBFA-4F2C-927C-DFCDEA89CB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Post Sale customer study</a:t>
          </a:r>
          <a:endParaRPr lang="en-IN" dirty="0"/>
        </a:p>
      </dgm:t>
    </dgm:pt>
    <dgm:pt modelId="{57B1ECB5-BC2F-4E45-9CE5-5F6700C9F069}" type="parTrans" cxnId="{DE4BEA00-E776-4C27-8A1D-A75F375B194B}">
      <dgm:prSet/>
      <dgm:spPr/>
      <dgm:t>
        <a:bodyPr/>
        <a:lstStyle/>
        <a:p>
          <a:endParaRPr lang="en-IN"/>
        </a:p>
      </dgm:t>
    </dgm:pt>
    <dgm:pt modelId="{C091786E-54BF-4221-B9E5-BEC5B64669A4}" type="sibTrans" cxnId="{DE4BEA00-E776-4C27-8A1D-A75F375B194B}">
      <dgm:prSet/>
      <dgm:spPr/>
      <dgm:t>
        <a:bodyPr/>
        <a:lstStyle/>
        <a:p>
          <a:endParaRPr lang="en-IN"/>
        </a:p>
      </dgm:t>
    </dgm:pt>
    <dgm:pt modelId="{842B11FF-725D-4222-B73D-5C0DB4ED7D3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Feedback Gathering &amp; study</a:t>
          </a:r>
          <a:endParaRPr lang="en-IN" dirty="0"/>
        </a:p>
      </dgm:t>
    </dgm:pt>
    <dgm:pt modelId="{E82731F2-5204-4275-B2E7-7E3CB822282B}" type="parTrans" cxnId="{4363A8B1-1802-4A65-86F8-1269B1A82957}">
      <dgm:prSet/>
      <dgm:spPr/>
      <dgm:t>
        <a:bodyPr/>
        <a:lstStyle/>
        <a:p>
          <a:endParaRPr lang="en-IN"/>
        </a:p>
      </dgm:t>
    </dgm:pt>
    <dgm:pt modelId="{C4F42AB7-7CD0-4AEB-BC77-4577BB4C1D74}" type="sibTrans" cxnId="{4363A8B1-1802-4A65-86F8-1269B1A82957}">
      <dgm:prSet/>
      <dgm:spPr/>
      <dgm:t>
        <a:bodyPr/>
        <a:lstStyle/>
        <a:p>
          <a:endParaRPr lang="en-IN"/>
        </a:p>
      </dgm:t>
    </dgm:pt>
    <dgm:pt modelId="{D43510A9-8018-47CB-BD22-085F837670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journey analysis</a:t>
          </a:r>
          <a:endParaRPr lang="en-IN" dirty="0"/>
        </a:p>
      </dgm:t>
    </dgm:pt>
    <dgm:pt modelId="{0D236E91-7D1F-4F0F-86B6-7F955D8332D9}" type="parTrans" cxnId="{BEC0870F-590A-4944-85A2-76EC3317A195}">
      <dgm:prSet/>
      <dgm:spPr/>
      <dgm:t>
        <a:bodyPr/>
        <a:lstStyle/>
        <a:p>
          <a:endParaRPr lang="en-IN"/>
        </a:p>
      </dgm:t>
    </dgm:pt>
    <dgm:pt modelId="{88929B0E-8016-43E0-A32C-1598E2E0288F}" type="sibTrans" cxnId="{BEC0870F-590A-4944-85A2-76EC3317A195}">
      <dgm:prSet/>
      <dgm:spPr/>
      <dgm:t>
        <a:bodyPr/>
        <a:lstStyle/>
        <a:p>
          <a:endParaRPr lang="en-IN"/>
        </a:p>
      </dgm:t>
    </dgm:pt>
    <dgm:pt modelId="{AF2AB146-83EB-4EBE-830A-5E846633BF0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Conjoint Analysis</a:t>
          </a:r>
          <a:endParaRPr lang="en-IN" dirty="0"/>
        </a:p>
      </dgm:t>
    </dgm:pt>
    <dgm:pt modelId="{F36A73F4-2E0C-4857-ADC3-2BD304D73054}" type="parTrans" cxnId="{3970C059-5E25-4F70-B2EE-C159E5856C0C}">
      <dgm:prSet/>
      <dgm:spPr/>
      <dgm:t>
        <a:bodyPr/>
        <a:lstStyle/>
        <a:p>
          <a:endParaRPr lang="en-IN"/>
        </a:p>
      </dgm:t>
    </dgm:pt>
    <dgm:pt modelId="{A2C33CBE-30B9-410B-8FED-F9AA925F0336}" type="sibTrans" cxnId="{3970C059-5E25-4F70-B2EE-C159E5856C0C}">
      <dgm:prSet/>
      <dgm:spPr/>
      <dgm:t>
        <a:bodyPr/>
        <a:lstStyle/>
        <a:p>
          <a:endParaRPr lang="en-IN"/>
        </a:p>
      </dgm:t>
    </dgm:pt>
    <dgm:pt modelId="{F7C8D9AB-F84A-4079-9E71-378209E684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VOC Methods</a:t>
          </a:r>
          <a:endParaRPr lang="en-US" dirty="0"/>
        </a:p>
      </dgm:t>
    </dgm:pt>
    <dgm:pt modelId="{CCD7727A-FE0E-43B7-9C9F-74F54A4EB658}" type="parTrans" cxnId="{9C799625-C834-46D0-BC0E-B8B5359840AC}">
      <dgm:prSet/>
      <dgm:spPr/>
      <dgm:t>
        <a:bodyPr/>
        <a:lstStyle/>
        <a:p>
          <a:endParaRPr lang="en-IN"/>
        </a:p>
      </dgm:t>
    </dgm:pt>
    <dgm:pt modelId="{A3EE5AFD-1940-4E94-AB19-0753238A5401}" type="sibTrans" cxnId="{9C799625-C834-46D0-BC0E-B8B5359840AC}">
      <dgm:prSet/>
      <dgm:spPr/>
      <dgm:t>
        <a:bodyPr/>
        <a:lstStyle/>
        <a:p>
          <a:endParaRPr lang="en-IN"/>
        </a:p>
      </dgm:t>
    </dgm:pt>
    <dgm:pt modelId="{902EB334-00AC-48E9-A1AE-FACB77049C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(Interviewing techniques)</a:t>
          </a:r>
          <a:endParaRPr lang="en-US" dirty="0"/>
        </a:p>
      </dgm:t>
    </dgm:pt>
    <dgm:pt modelId="{FF9FE594-9119-47FC-99F9-1B7BB57FB364}" type="parTrans" cxnId="{5934AC95-845A-4E86-BD80-896CF459BF06}">
      <dgm:prSet/>
      <dgm:spPr/>
      <dgm:t>
        <a:bodyPr/>
        <a:lstStyle/>
        <a:p>
          <a:endParaRPr lang="en-IN"/>
        </a:p>
      </dgm:t>
    </dgm:pt>
    <dgm:pt modelId="{F0C31235-A671-4DBD-8741-1555156CD8E6}" type="sibTrans" cxnId="{5934AC95-845A-4E86-BD80-896CF459BF06}">
      <dgm:prSet/>
      <dgm:spPr/>
      <dgm:t>
        <a:bodyPr/>
        <a:lstStyle/>
        <a:p>
          <a:endParaRPr lang="en-IN"/>
        </a:p>
      </dgm:t>
    </dgm:pt>
    <dgm:pt modelId="{21D08C16-0F69-4767-AD0B-B7D7043C774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 value mapping</a:t>
          </a:r>
          <a:endParaRPr lang="en-IN" dirty="0"/>
        </a:p>
      </dgm:t>
    </dgm:pt>
    <dgm:pt modelId="{682A106C-60CC-4CCD-9E92-5CBC6F249F67}" type="parTrans" cxnId="{2A65EC3A-66E5-4E68-A29C-CCB1761E8577}">
      <dgm:prSet/>
      <dgm:spPr/>
      <dgm:t>
        <a:bodyPr/>
        <a:lstStyle/>
        <a:p>
          <a:endParaRPr lang="en-IN"/>
        </a:p>
      </dgm:t>
    </dgm:pt>
    <dgm:pt modelId="{A4516774-9A04-4575-ACE5-A047E4680603}" type="sibTrans" cxnId="{2A65EC3A-66E5-4E68-A29C-CCB1761E8577}">
      <dgm:prSet/>
      <dgm:spPr/>
      <dgm:t>
        <a:bodyPr/>
        <a:lstStyle/>
        <a:p>
          <a:endParaRPr lang="en-IN"/>
        </a:p>
      </dgm:t>
    </dgm:pt>
    <dgm:pt modelId="{7BDA0911-0D92-4236-9015-8AC618B62C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QFD</a:t>
          </a:r>
          <a:endParaRPr lang="en-IN" dirty="0"/>
        </a:p>
      </dgm:t>
    </dgm:pt>
    <dgm:pt modelId="{5762B165-3D3A-435F-A56E-8B259C7605D1}" type="parTrans" cxnId="{2A47CE2F-670D-46BE-A205-56D3C08E0E62}">
      <dgm:prSet/>
      <dgm:spPr/>
      <dgm:t>
        <a:bodyPr/>
        <a:lstStyle/>
        <a:p>
          <a:endParaRPr lang="en-IN"/>
        </a:p>
      </dgm:t>
    </dgm:pt>
    <dgm:pt modelId="{9C141A0E-7417-4181-891E-581B52184C68}" type="sibTrans" cxnId="{2A47CE2F-670D-46BE-A205-56D3C08E0E62}">
      <dgm:prSet/>
      <dgm:spPr/>
      <dgm:t>
        <a:bodyPr/>
        <a:lstStyle/>
        <a:p>
          <a:endParaRPr lang="en-IN"/>
        </a:p>
      </dgm:t>
    </dgm:pt>
    <dgm:pt modelId="{B373D6D9-887B-45CE-A3CC-DDDF8D119FDE}" type="pres">
      <dgm:prSet presAssocID="{2F764469-2B20-42EB-BEDB-353C1E045BBF}" presName="diagram" presStyleCnt="0">
        <dgm:presLayoutVars>
          <dgm:dir/>
          <dgm:resizeHandles val="exact"/>
        </dgm:presLayoutVars>
      </dgm:prSet>
      <dgm:spPr/>
    </dgm:pt>
    <dgm:pt modelId="{5EAF23F3-671B-4261-A3AB-7C26BAA574A9}" type="pres">
      <dgm:prSet presAssocID="{E01EB2C8-8F5E-4E2A-A1A7-9E3AADDD8DE8}" presName="node" presStyleLbl="node1" presStyleIdx="0" presStyleCnt="4">
        <dgm:presLayoutVars>
          <dgm:bulletEnabled val="1"/>
        </dgm:presLayoutVars>
      </dgm:prSet>
      <dgm:spPr/>
    </dgm:pt>
    <dgm:pt modelId="{A457377B-0810-4FBD-922A-9A04A42FB13C}" type="pres">
      <dgm:prSet presAssocID="{9CEC2D40-A207-4A97-BCAB-2E0A11606AE8}" presName="sibTrans" presStyleCnt="0"/>
      <dgm:spPr/>
    </dgm:pt>
    <dgm:pt modelId="{E4C59AC2-A515-4B31-8E1F-D848F8FEE98F}" type="pres">
      <dgm:prSet presAssocID="{03782109-1620-489F-9DF0-42E9DAF8AA77}" presName="node" presStyleLbl="node1" presStyleIdx="1" presStyleCnt="4">
        <dgm:presLayoutVars>
          <dgm:bulletEnabled val="1"/>
        </dgm:presLayoutVars>
      </dgm:prSet>
      <dgm:spPr/>
    </dgm:pt>
    <dgm:pt modelId="{7E59EE48-10E4-42AF-B9E0-CC1698C226A1}" type="pres">
      <dgm:prSet presAssocID="{EA346B54-DB55-45A9-BC04-CEA93A86A195}" presName="sibTrans" presStyleCnt="0"/>
      <dgm:spPr/>
    </dgm:pt>
    <dgm:pt modelId="{DA7D6996-B812-4134-9916-FBF917D36FBB}" type="pres">
      <dgm:prSet presAssocID="{1771B78B-4304-4EA3-80CE-D564C8AA7337}" presName="node" presStyleLbl="node1" presStyleIdx="2" presStyleCnt="4">
        <dgm:presLayoutVars>
          <dgm:bulletEnabled val="1"/>
        </dgm:presLayoutVars>
      </dgm:prSet>
      <dgm:spPr/>
    </dgm:pt>
    <dgm:pt modelId="{81E0FA8B-26D7-4AD4-B470-D0EFB70D9682}" type="pres">
      <dgm:prSet presAssocID="{817A8BF3-DBE8-4B30-AB30-A27F7B8CAFBA}" presName="sibTrans" presStyleCnt="0"/>
      <dgm:spPr/>
    </dgm:pt>
    <dgm:pt modelId="{FA1AEBC0-6833-43CA-BD4E-D12D070959CC}" type="pres">
      <dgm:prSet presAssocID="{44ED6CDC-35CC-4F99-8C16-BDAE00943B49}" presName="node" presStyleLbl="node1" presStyleIdx="3" presStyleCnt="4">
        <dgm:presLayoutVars>
          <dgm:bulletEnabled val="1"/>
        </dgm:presLayoutVars>
      </dgm:prSet>
      <dgm:spPr/>
    </dgm:pt>
  </dgm:ptLst>
  <dgm:cxnLst>
    <dgm:cxn modelId="{DE4BEA00-E776-4C27-8A1D-A75F375B194B}" srcId="{1771B78B-4304-4EA3-80CE-D564C8AA7337}" destId="{44DCA18E-EBFA-4F2C-927C-DFCDEA89CB14}" srcOrd="1" destOrd="0" parTransId="{57B1ECB5-BC2F-4E45-9CE5-5F6700C9F069}" sibTransId="{C091786E-54BF-4221-B9E5-BEC5B64669A4}"/>
    <dgm:cxn modelId="{BEC0870F-590A-4944-85A2-76EC3317A195}" srcId="{1771B78B-4304-4EA3-80CE-D564C8AA7337}" destId="{D43510A9-8018-47CB-BD22-085F837670EB}" srcOrd="3" destOrd="0" parTransId="{0D236E91-7D1F-4F0F-86B6-7F955D8332D9}" sibTransId="{88929B0E-8016-43E0-A32C-1598E2E0288F}"/>
    <dgm:cxn modelId="{F0668E11-DC31-417E-965E-35C373F06049}" type="presOf" srcId="{AF2AB146-83EB-4EBE-830A-5E846633BF0B}" destId="{FA1AEBC0-6833-43CA-BD4E-D12D070959CC}" srcOrd="0" destOrd="2" presId="urn:microsoft.com/office/officeart/2005/8/layout/default"/>
    <dgm:cxn modelId="{11735122-BC52-46E0-BB2D-8582890A4B83}" type="presOf" srcId="{E01EB2C8-8F5E-4E2A-A1A7-9E3AADDD8DE8}" destId="{5EAF23F3-671B-4261-A3AB-7C26BAA574A9}" srcOrd="0" destOrd="0" presId="urn:microsoft.com/office/officeart/2005/8/layout/default"/>
    <dgm:cxn modelId="{9C799625-C834-46D0-BC0E-B8B5359840AC}" srcId="{15CBA11C-5BBB-4B9F-AB58-2948E9FC1B91}" destId="{F7C8D9AB-F84A-4079-9E71-378209E684CD}" srcOrd="0" destOrd="0" parTransId="{CCD7727A-FE0E-43B7-9C9F-74F54A4EB658}" sibTransId="{A3EE5AFD-1940-4E94-AB19-0753238A5401}"/>
    <dgm:cxn modelId="{C8E35A2A-A77A-42B8-B8F9-551955D65983}" srcId="{03782109-1620-489F-9DF0-42E9DAF8AA77}" destId="{4B9F24B3-947B-4527-B1A9-10501015E2EC}" srcOrd="3" destOrd="0" parTransId="{4C49915C-7B59-4E56-A813-3A3541528532}" sibTransId="{82A2A536-7A72-430B-B690-AF4F7802B215}"/>
    <dgm:cxn modelId="{2A47CE2F-670D-46BE-A205-56D3C08E0E62}" srcId="{44ED6CDC-35CC-4F99-8C16-BDAE00943B49}" destId="{7BDA0911-0D92-4236-9015-8AC618B62C4D}" srcOrd="3" destOrd="0" parTransId="{5762B165-3D3A-435F-A56E-8B259C7605D1}" sibTransId="{9C141A0E-7417-4181-891E-581B52184C68}"/>
    <dgm:cxn modelId="{06530534-F93A-4FE8-A73E-D312E253456B}" srcId="{2F764469-2B20-42EB-BEDB-353C1E045BBF}" destId="{E01EB2C8-8F5E-4E2A-A1A7-9E3AADDD8DE8}" srcOrd="0" destOrd="0" parTransId="{4D2487ED-CC33-4FF0-84DE-BD25345BCA56}" sibTransId="{9CEC2D40-A207-4A97-BCAB-2E0A11606AE8}"/>
    <dgm:cxn modelId="{2A65EC3A-66E5-4E68-A29C-CCB1761E8577}" srcId="{44ED6CDC-35CC-4F99-8C16-BDAE00943B49}" destId="{21D08C16-0F69-4767-AD0B-B7D7043C7748}" srcOrd="2" destOrd="0" parTransId="{682A106C-60CC-4CCD-9E92-5CBC6F249F67}" sibTransId="{A4516774-9A04-4575-ACE5-A047E4680603}"/>
    <dgm:cxn modelId="{84535A3B-6992-488E-B967-1227B035FD96}" srcId="{03782109-1620-489F-9DF0-42E9DAF8AA77}" destId="{D06E51AB-31E0-4DB5-BB4D-77CBC1430320}" srcOrd="0" destOrd="0" parTransId="{61A4CFB8-3192-4962-94D2-3436111D1E9F}" sibTransId="{CDD070C4-2735-4005-A5B3-1701220C6AA5}"/>
    <dgm:cxn modelId="{6DD09B3B-1477-432E-8BED-1097F5CC3899}" srcId="{03782109-1620-489F-9DF0-42E9DAF8AA77}" destId="{8C1929EF-9A33-4044-A18D-9738CD0DCB85}" srcOrd="1" destOrd="0" parTransId="{5E4FAC42-E95B-411D-8C33-94876006CEC5}" sibTransId="{6009FA4D-B471-454F-8262-EE5616CEF0EC}"/>
    <dgm:cxn modelId="{A1AB8F41-2F12-472E-9F19-DEC8449A5D0A}" srcId="{2F764469-2B20-42EB-BEDB-353C1E045BBF}" destId="{44ED6CDC-35CC-4F99-8C16-BDAE00943B49}" srcOrd="3" destOrd="0" parTransId="{19E9313B-9FB7-447B-8437-F3BD64546E31}" sibTransId="{2D58485A-251E-4984-913A-E5D85FE3F04F}"/>
    <dgm:cxn modelId="{DD29ED61-EE96-436D-A870-F400E5FC42A8}" srcId="{44ED6CDC-35CC-4F99-8C16-BDAE00943B49}" destId="{0358E00E-4349-4F0C-89BE-CB22CDF3853A}" srcOrd="0" destOrd="0" parTransId="{528A904A-F64A-4D50-97B0-70078DCF507C}" sibTransId="{5870774D-F5B8-4D56-A30D-75F72554E1C2}"/>
    <dgm:cxn modelId="{81D0E966-E018-446A-81C0-DCBF31570EBE}" type="presOf" srcId="{4B9F24B3-947B-4527-B1A9-10501015E2EC}" destId="{E4C59AC2-A515-4B31-8E1F-D848F8FEE98F}" srcOrd="0" destOrd="4" presId="urn:microsoft.com/office/officeart/2005/8/layout/default"/>
    <dgm:cxn modelId="{21C92A49-B82F-4995-B524-CA59592B0BBE}" type="presOf" srcId="{7BDA0911-0D92-4236-9015-8AC618B62C4D}" destId="{FA1AEBC0-6833-43CA-BD4E-D12D070959CC}" srcOrd="0" destOrd="4" presId="urn:microsoft.com/office/officeart/2005/8/layout/default"/>
    <dgm:cxn modelId="{C607A64A-BB57-49CB-A83B-738F1EFA49A6}" type="presOf" srcId="{44DCA18E-EBFA-4F2C-927C-DFCDEA89CB14}" destId="{DA7D6996-B812-4134-9916-FBF917D36FBB}" srcOrd="0" destOrd="2" presId="urn:microsoft.com/office/officeart/2005/8/layout/default"/>
    <dgm:cxn modelId="{823B6D75-2B20-48DC-9DF7-1882568C1694}" srcId="{2F764469-2B20-42EB-BEDB-353C1E045BBF}" destId="{03782109-1620-489F-9DF0-42E9DAF8AA77}" srcOrd="1" destOrd="0" parTransId="{5C0911B0-2D98-4D96-81A7-77BC6099FBB3}" sibTransId="{EA346B54-DB55-45A9-BC04-CEA93A86A195}"/>
    <dgm:cxn modelId="{90FA2457-DEA6-4D6D-8CE6-FCEDD7DDEF77}" type="presOf" srcId="{BC88EEBD-E94E-4051-B3C3-DD08C78317D0}" destId="{E4C59AC2-A515-4B31-8E1F-D848F8FEE98F}" srcOrd="0" destOrd="3" presId="urn:microsoft.com/office/officeart/2005/8/layout/default"/>
    <dgm:cxn modelId="{3970C059-5E25-4F70-B2EE-C159E5856C0C}" srcId="{44ED6CDC-35CC-4F99-8C16-BDAE00943B49}" destId="{AF2AB146-83EB-4EBE-830A-5E846633BF0B}" srcOrd="1" destOrd="0" parTransId="{F36A73F4-2E0C-4857-ADC3-2BD304D73054}" sibTransId="{A2C33CBE-30B9-410B-8FED-F9AA925F0336}"/>
    <dgm:cxn modelId="{1987137C-A882-429D-82A9-DBA4E06E7ADF}" type="presOf" srcId="{44ED6CDC-35CC-4F99-8C16-BDAE00943B49}" destId="{FA1AEBC0-6833-43CA-BD4E-D12D070959CC}" srcOrd="0" destOrd="0" presId="urn:microsoft.com/office/officeart/2005/8/layout/default"/>
    <dgm:cxn modelId="{1279A67E-5766-45F5-A0CC-B495CCEE74DE}" type="presOf" srcId="{1771B78B-4304-4EA3-80CE-D564C8AA7337}" destId="{DA7D6996-B812-4134-9916-FBF917D36FBB}" srcOrd="0" destOrd="0" presId="urn:microsoft.com/office/officeart/2005/8/layout/default"/>
    <dgm:cxn modelId="{9B46C781-74A5-43C3-93D3-D93E23D25C7C}" type="presOf" srcId="{D43510A9-8018-47CB-BD22-085F837670EB}" destId="{DA7D6996-B812-4134-9916-FBF917D36FBB}" srcOrd="0" destOrd="4" presId="urn:microsoft.com/office/officeart/2005/8/layout/default"/>
    <dgm:cxn modelId="{F720C383-26E6-4D98-B7DD-AF666A6407C8}" type="presOf" srcId="{FFBCBB42-246D-4A10-8741-1712DCF51F44}" destId="{DA7D6996-B812-4134-9916-FBF917D36FBB}" srcOrd="0" destOrd="1" presId="urn:microsoft.com/office/officeart/2005/8/layout/default"/>
    <dgm:cxn modelId="{AE140F8A-1C03-4C51-9B26-22EE30F451F7}" type="presOf" srcId="{0358E00E-4349-4F0C-89BE-CB22CDF3853A}" destId="{FA1AEBC0-6833-43CA-BD4E-D12D070959CC}" srcOrd="0" destOrd="1" presId="urn:microsoft.com/office/officeart/2005/8/layout/default"/>
    <dgm:cxn modelId="{3C3BF691-65E6-4B40-B984-6B8684C23A93}" type="presOf" srcId="{842B11FF-725D-4222-B73D-5C0DB4ED7D30}" destId="{DA7D6996-B812-4134-9916-FBF917D36FBB}" srcOrd="0" destOrd="3" presId="urn:microsoft.com/office/officeart/2005/8/layout/default"/>
    <dgm:cxn modelId="{5934AC95-845A-4E86-BD80-896CF459BF06}" srcId="{15CBA11C-5BBB-4B9F-AB58-2948E9FC1B91}" destId="{902EB334-00AC-48E9-A1AE-FACB77049C2E}" srcOrd="1" destOrd="0" parTransId="{FF9FE594-9119-47FC-99F9-1B7BB57FB364}" sibTransId="{F0C31235-A671-4DBD-8741-1555156CD8E6}"/>
    <dgm:cxn modelId="{9DE2F597-4EB7-4A1A-8CD1-A6CA0CA2ED2F}" type="presOf" srcId="{21D08C16-0F69-4767-AD0B-B7D7043C7748}" destId="{FA1AEBC0-6833-43CA-BD4E-D12D070959CC}" srcOrd="0" destOrd="3" presId="urn:microsoft.com/office/officeart/2005/8/layout/default"/>
    <dgm:cxn modelId="{AD1757A7-E648-4111-A980-9178B8B6E996}" srcId="{2F764469-2B20-42EB-BEDB-353C1E045BBF}" destId="{1771B78B-4304-4EA3-80CE-D564C8AA7337}" srcOrd="2" destOrd="0" parTransId="{49F5AFCF-41A3-43A5-9934-D0696C7781FA}" sibTransId="{817A8BF3-DBE8-4B30-AB30-A27F7B8CAFBA}"/>
    <dgm:cxn modelId="{4363A8B1-1802-4A65-86F8-1269B1A82957}" srcId="{1771B78B-4304-4EA3-80CE-D564C8AA7337}" destId="{842B11FF-725D-4222-B73D-5C0DB4ED7D30}" srcOrd="2" destOrd="0" parTransId="{E82731F2-5204-4275-B2E7-7E3CB822282B}" sibTransId="{C4F42AB7-7CD0-4AEB-BC77-4577BB4C1D74}"/>
    <dgm:cxn modelId="{55845DB4-93E4-45A9-A0D9-FCCC12049612}" type="presOf" srcId="{D06E51AB-31E0-4DB5-BB4D-77CBC1430320}" destId="{E4C59AC2-A515-4B31-8E1F-D848F8FEE98F}" srcOrd="0" destOrd="1" presId="urn:microsoft.com/office/officeart/2005/8/layout/default"/>
    <dgm:cxn modelId="{7B0325B5-4634-4D45-A9C1-704F62CB5211}" srcId="{03782109-1620-489F-9DF0-42E9DAF8AA77}" destId="{BC88EEBD-E94E-4051-B3C3-DD08C78317D0}" srcOrd="2" destOrd="0" parTransId="{718C921F-33B2-4790-A63E-492E53D28B5E}" sibTransId="{6C0E6725-52EB-4490-8F56-990602222D38}"/>
    <dgm:cxn modelId="{E87D72BB-238C-4069-AD30-C8A42FA57AD1}" srcId="{1771B78B-4304-4EA3-80CE-D564C8AA7337}" destId="{FFBCBB42-246D-4A10-8741-1712DCF51F44}" srcOrd="0" destOrd="0" parTransId="{AE7C4012-60C7-4BFA-82F0-11B8581F3C39}" sibTransId="{53F43DF6-E3E4-4618-AAF0-FF39C487982D}"/>
    <dgm:cxn modelId="{4F10BDBE-4B95-4DC8-995A-BCF4BA1B9677}" srcId="{E01EB2C8-8F5E-4E2A-A1A7-9E3AADDD8DE8}" destId="{15CBA11C-5BBB-4B9F-AB58-2948E9FC1B91}" srcOrd="0" destOrd="0" parTransId="{F4124308-D13B-4B0F-88FD-6C1EF2849F17}" sibTransId="{049CEDFF-D010-4013-A4EA-21AAFF9B8337}"/>
    <dgm:cxn modelId="{9DA30CD4-F37D-4165-92C1-29EF7A5B86E4}" type="presOf" srcId="{15CBA11C-5BBB-4B9F-AB58-2948E9FC1B91}" destId="{5EAF23F3-671B-4261-A3AB-7C26BAA574A9}" srcOrd="0" destOrd="1" presId="urn:microsoft.com/office/officeart/2005/8/layout/default"/>
    <dgm:cxn modelId="{C2FF99DD-9D40-4263-AC61-54836BD2199C}" type="presOf" srcId="{03782109-1620-489F-9DF0-42E9DAF8AA77}" destId="{E4C59AC2-A515-4B31-8E1F-D848F8FEE98F}" srcOrd="0" destOrd="0" presId="urn:microsoft.com/office/officeart/2005/8/layout/default"/>
    <dgm:cxn modelId="{C0ABA2E0-84C4-437C-AE99-7CC04C0C208F}" type="presOf" srcId="{2F764469-2B20-42EB-BEDB-353C1E045BBF}" destId="{B373D6D9-887B-45CE-A3CC-DDDF8D119FDE}" srcOrd="0" destOrd="0" presId="urn:microsoft.com/office/officeart/2005/8/layout/default"/>
    <dgm:cxn modelId="{6B7551E5-6C01-492C-ACBF-3DFCC9B95FBC}" type="presOf" srcId="{902EB334-00AC-48E9-A1AE-FACB77049C2E}" destId="{5EAF23F3-671B-4261-A3AB-7C26BAA574A9}" srcOrd="0" destOrd="3" presId="urn:microsoft.com/office/officeart/2005/8/layout/default"/>
    <dgm:cxn modelId="{D8026BE8-4F57-4F80-BB36-13CCD5CF4AC9}" type="presOf" srcId="{8C1929EF-9A33-4044-A18D-9738CD0DCB85}" destId="{E4C59AC2-A515-4B31-8E1F-D848F8FEE98F}" srcOrd="0" destOrd="2" presId="urn:microsoft.com/office/officeart/2005/8/layout/default"/>
    <dgm:cxn modelId="{3D9E5FE9-8446-441F-A69E-9282B486FA9F}" type="presOf" srcId="{F7C8D9AB-F84A-4079-9E71-378209E684CD}" destId="{5EAF23F3-671B-4261-A3AB-7C26BAA574A9}" srcOrd="0" destOrd="2" presId="urn:microsoft.com/office/officeart/2005/8/layout/default"/>
    <dgm:cxn modelId="{C2ECBEE8-7265-47F5-BBE7-896F1856BF65}" type="presParOf" srcId="{B373D6D9-887B-45CE-A3CC-DDDF8D119FDE}" destId="{5EAF23F3-671B-4261-A3AB-7C26BAA574A9}" srcOrd="0" destOrd="0" presId="urn:microsoft.com/office/officeart/2005/8/layout/default"/>
    <dgm:cxn modelId="{178B2152-22C6-4E35-8E3A-45446A294525}" type="presParOf" srcId="{B373D6D9-887B-45CE-A3CC-DDDF8D119FDE}" destId="{A457377B-0810-4FBD-922A-9A04A42FB13C}" srcOrd="1" destOrd="0" presId="urn:microsoft.com/office/officeart/2005/8/layout/default"/>
    <dgm:cxn modelId="{1F09424B-A164-4EE1-95ED-91A4A3199680}" type="presParOf" srcId="{B373D6D9-887B-45CE-A3CC-DDDF8D119FDE}" destId="{E4C59AC2-A515-4B31-8E1F-D848F8FEE98F}" srcOrd="2" destOrd="0" presId="urn:microsoft.com/office/officeart/2005/8/layout/default"/>
    <dgm:cxn modelId="{A210BFC3-F8C9-49CF-96FD-0D4962512BDD}" type="presParOf" srcId="{B373D6D9-887B-45CE-A3CC-DDDF8D119FDE}" destId="{7E59EE48-10E4-42AF-B9E0-CC1698C226A1}" srcOrd="3" destOrd="0" presId="urn:microsoft.com/office/officeart/2005/8/layout/default"/>
    <dgm:cxn modelId="{43EE35E0-5605-4A56-A721-4D5ADD56F15C}" type="presParOf" srcId="{B373D6D9-887B-45CE-A3CC-DDDF8D119FDE}" destId="{DA7D6996-B812-4134-9916-FBF917D36FBB}" srcOrd="4" destOrd="0" presId="urn:microsoft.com/office/officeart/2005/8/layout/default"/>
    <dgm:cxn modelId="{667490D9-8B38-4288-93BF-1B7EBD330B02}" type="presParOf" srcId="{B373D6D9-887B-45CE-A3CC-DDDF8D119FDE}" destId="{81E0FA8B-26D7-4AD4-B470-D0EFB70D9682}" srcOrd="5" destOrd="0" presId="urn:microsoft.com/office/officeart/2005/8/layout/default"/>
    <dgm:cxn modelId="{0C2765D2-2BDB-4810-809A-2B125E42BC0C}" type="presParOf" srcId="{B373D6D9-887B-45CE-A3CC-DDDF8D119FDE}" destId="{FA1AEBC0-6833-43CA-BD4E-D12D070959C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CB93B1-7D87-48A4-91BD-4E276A24F25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F1AFD81-BB8B-4E41-B4BB-7CB1587A8A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Define Strategy</a:t>
          </a:r>
          <a:r>
            <a:rPr lang="en-US" b="0" i="0" baseline="0"/>
            <a:t>: Develop and communicate the product vision and roadmap based on market needs and business goals.</a:t>
          </a:r>
          <a:endParaRPr lang="en-US"/>
        </a:p>
      </dgm:t>
    </dgm:pt>
    <dgm:pt modelId="{9AF63877-D1C3-4EE8-8921-47DF1A9A9AD4}" type="parTrans" cxnId="{1430D7A9-BECC-4277-9C84-29E37124F1F6}">
      <dgm:prSet/>
      <dgm:spPr/>
      <dgm:t>
        <a:bodyPr/>
        <a:lstStyle/>
        <a:p>
          <a:endParaRPr lang="en-US"/>
        </a:p>
      </dgm:t>
    </dgm:pt>
    <dgm:pt modelId="{7B926402-0106-4B2E-BF75-38325D270DAD}" type="sibTrans" cxnId="{1430D7A9-BECC-4277-9C84-29E37124F1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674AF2-C104-48E7-B01C-7E28A5E18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Collaborate Across Teams</a:t>
          </a:r>
          <a:r>
            <a:rPr lang="en-US" b="0" i="0" baseline="0"/>
            <a:t>: Work with engineering, design, marketing, and sales to guide product development and ensure alignment.</a:t>
          </a:r>
          <a:endParaRPr lang="en-US"/>
        </a:p>
      </dgm:t>
    </dgm:pt>
    <dgm:pt modelId="{CA12EABF-7F4A-447C-B9F0-E694999BE6E5}" type="parTrans" cxnId="{D20AEDFF-78AE-4785-82AD-90DCCDBD06EB}">
      <dgm:prSet/>
      <dgm:spPr/>
      <dgm:t>
        <a:bodyPr/>
        <a:lstStyle/>
        <a:p>
          <a:endParaRPr lang="en-US"/>
        </a:p>
      </dgm:t>
    </dgm:pt>
    <dgm:pt modelId="{B7055C2C-6889-48C1-8E9B-8E067F4D2313}" type="sibTrans" cxnId="{D20AEDFF-78AE-4785-82AD-90DCCDBD06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85F237-5CFE-4DF6-9FD3-22A136D4A1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Gather and Prioritize Requirements</a:t>
          </a:r>
          <a:r>
            <a:rPr lang="en-US" b="0" i="0" baseline="0"/>
            <a:t>: Translate customer needs and business objectives into actionable product features and priorities.</a:t>
          </a:r>
          <a:endParaRPr lang="en-US"/>
        </a:p>
      </dgm:t>
    </dgm:pt>
    <dgm:pt modelId="{B846D825-7010-46BF-8AFB-FA52311934F3}" type="parTrans" cxnId="{BDD56E24-20D1-4185-8661-F3394527DF10}">
      <dgm:prSet/>
      <dgm:spPr/>
      <dgm:t>
        <a:bodyPr/>
        <a:lstStyle/>
        <a:p>
          <a:endParaRPr lang="en-US"/>
        </a:p>
      </dgm:t>
    </dgm:pt>
    <dgm:pt modelId="{D27AD82E-EA1D-4B0F-905D-1CBFA5DAD6C8}" type="sibTrans" cxnId="{BDD56E24-20D1-4185-8661-F3394527DF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3B209E-F962-4DB6-94B5-B55324A1F2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Oversee Development and Launch</a:t>
          </a:r>
          <a:r>
            <a:rPr lang="en-US" b="0" i="0" baseline="0"/>
            <a:t>: Manage the product lifecycle from development to market launch, ensuring timely and successful delivery.</a:t>
          </a:r>
          <a:endParaRPr lang="en-US"/>
        </a:p>
      </dgm:t>
    </dgm:pt>
    <dgm:pt modelId="{00678B32-A31D-4595-B679-CE201B1AF5E6}" type="parTrans" cxnId="{CB210048-B65A-4C8C-A9D4-BDF8A4C21C08}">
      <dgm:prSet/>
      <dgm:spPr/>
      <dgm:t>
        <a:bodyPr/>
        <a:lstStyle/>
        <a:p>
          <a:endParaRPr lang="en-US"/>
        </a:p>
      </dgm:t>
    </dgm:pt>
    <dgm:pt modelId="{8A95F69C-627A-4246-AFEA-2A1323D271F9}" type="sibTrans" cxnId="{CB210048-B65A-4C8C-A9D4-BDF8A4C21C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453A99-E47A-44D3-98E5-E4A462AE3B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Monitor Performance and Iterate</a:t>
          </a:r>
          <a:r>
            <a:rPr lang="en-US" b="0" i="0" baseline="0"/>
            <a:t>: Track product performance, gather user feedback, and make data-driven improvements to enhance the product.</a:t>
          </a:r>
          <a:endParaRPr lang="en-US"/>
        </a:p>
      </dgm:t>
    </dgm:pt>
    <dgm:pt modelId="{67E2BF33-8080-4F7D-A670-363D3C7E0090}" type="parTrans" cxnId="{5D3AFF92-1CDB-4201-89E6-1E09C72BC596}">
      <dgm:prSet/>
      <dgm:spPr/>
      <dgm:t>
        <a:bodyPr/>
        <a:lstStyle/>
        <a:p>
          <a:endParaRPr lang="en-US"/>
        </a:p>
      </dgm:t>
    </dgm:pt>
    <dgm:pt modelId="{C4EA42A2-7BA7-4892-B948-57CBE30780EB}" type="sibTrans" cxnId="{5D3AFF92-1CDB-4201-89E6-1E09C72BC596}">
      <dgm:prSet/>
      <dgm:spPr/>
      <dgm:t>
        <a:bodyPr/>
        <a:lstStyle/>
        <a:p>
          <a:endParaRPr lang="en-US"/>
        </a:p>
      </dgm:t>
    </dgm:pt>
    <dgm:pt modelId="{20C093B1-198F-4E6F-BCC5-F03E88B8F7B5}" type="pres">
      <dgm:prSet presAssocID="{5DCB93B1-7D87-48A4-91BD-4E276A24F255}" presName="root" presStyleCnt="0">
        <dgm:presLayoutVars>
          <dgm:dir/>
          <dgm:resizeHandles val="exact"/>
        </dgm:presLayoutVars>
      </dgm:prSet>
      <dgm:spPr/>
    </dgm:pt>
    <dgm:pt modelId="{2DF262C2-9486-4A44-A668-BE53303ECE7C}" type="pres">
      <dgm:prSet presAssocID="{5DCB93B1-7D87-48A4-91BD-4E276A24F255}" presName="container" presStyleCnt="0">
        <dgm:presLayoutVars>
          <dgm:dir/>
          <dgm:resizeHandles val="exact"/>
        </dgm:presLayoutVars>
      </dgm:prSet>
      <dgm:spPr/>
    </dgm:pt>
    <dgm:pt modelId="{2121EEF4-ED5A-4870-BE49-3E863FA6C377}" type="pres">
      <dgm:prSet presAssocID="{AF1AFD81-BB8B-4E41-B4BB-7CB1587A8A34}" presName="compNode" presStyleCnt="0"/>
      <dgm:spPr/>
    </dgm:pt>
    <dgm:pt modelId="{8FAB2D25-EE1C-4A3D-AD03-B202415AD1EB}" type="pres">
      <dgm:prSet presAssocID="{AF1AFD81-BB8B-4E41-B4BB-7CB1587A8A34}" presName="iconBgRect" presStyleLbl="bgShp" presStyleIdx="0" presStyleCnt="5"/>
      <dgm:spPr/>
    </dgm:pt>
    <dgm:pt modelId="{6CE30AFE-0DE4-47AD-8729-45256DC06849}" type="pres">
      <dgm:prSet presAssocID="{AF1AFD81-BB8B-4E41-B4BB-7CB1587A8A3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D4F871D-FCFF-4437-A937-8D4B0E8CE465}" type="pres">
      <dgm:prSet presAssocID="{AF1AFD81-BB8B-4E41-B4BB-7CB1587A8A34}" presName="spaceRect" presStyleCnt="0"/>
      <dgm:spPr/>
    </dgm:pt>
    <dgm:pt modelId="{26D29F5B-ADA9-4504-B910-8BECF6FDC083}" type="pres">
      <dgm:prSet presAssocID="{AF1AFD81-BB8B-4E41-B4BB-7CB1587A8A34}" presName="textRect" presStyleLbl="revTx" presStyleIdx="0" presStyleCnt="5">
        <dgm:presLayoutVars>
          <dgm:chMax val="1"/>
          <dgm:chPref val="1"/>
        </dgm:presLayoutVars>
      </dgm:prSet>
      <dgm:spPr/>
    </dgm:pt>
    <dgm:pt modelId="{CB4DA7D8-8BF9-44EC-A8F5-4B3B0AAD750C}" type="pres">
      <dgm:prSet presAssocID="{7B926402-0106-4B2E-BF75-38325D270DAD}" presName="sibTrans" presStyleLbl="sibTrans2D1" presStyleIdx="0" presStyleCnt="0"/>
      <dgm:spPr/>
    </dgm:pt>
    <dgm:pt modelId="{6F7FFA9A-830C-408A-AB38-E848DBFA937C}" type="pres">
      <dgm:prSet presAssocID="{58674AF2-C104-48E7-B01C-7E28A5E18E62}" presName="compNode" presStyleCnt="0"/>
      <dgm:spPr/>
    </dgm:pt>
    <dgm:pt modelId="{76921565-1FB9-4B1D-BCCE-892CD142F29B}" type="pres">
      <dgm:prSet presAssocID="{58674AF2-C104-48E7-B01C-7E28A5E18E62}" presName="iconBgRect" presStyleLbl="bgShp" presStyleIdx="1" presStyleCnt="5"/>
      <dgm:spPr/>
    </dgm:pt>
    <dgm:pt modelId="{4F97C7C9-C437-4A6A-A578-E0DB20FDF374}" type="pres">
      <dgm:prSet presAssocID="{58674AF2-C104-48E7-B01C-7E28A5E18E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20ABDCF-1A06-4B21-8E96-3B5284CDF471}" type="pres">
      <dgm:prSet presAssocID="{58674AF2-C104-48E7-B01C-7E28A5E18E62}" presName="spaceRect" presStyleCnt="0"/>
      <dgm:spPr/>
    </dgm:pt>
    <dgm:pt modelId="{24F1F188-2DBA-4258-87C7-C1387B842D77}" type="pres">
      <dgm:prSet presAssocID="{58674AF2-C104-48E7-B01C-7E28A5E18E62}" presName="textRect" presStyleLbl="revTx" presStyleIdx="1" presStyleCnt="5">
        <dgm:presLayoutVars>
          <dgm:chMax val="1"/>
          <dgm:chPref val="1"/>
        </dgm:presLayoutVars>
      </dgm:prSet>
      <dgm:spPr/>
    </dgm:pt>
    <dgm:pt modelId="{91EA006E-1B01-4437-906C-8336C063B79A}" type="pres">
      <dgm:prSet presAssocID="{B7055C2C-6889-48C1-8E9B-8E067F4D2313}" presName="sibTrans" presStyleLbl="sibTrans2D1" presStyleIdx="0" presStyleCnt="0"/>
      <dgm:spPr/>
    </dgm:pt>
    <dgm:pt modelId="{1E8BE866-7313-4A8B-949C-74D4F6D71DED}" type="pres">
      <dgm:prSet presAssocID="{0385F237-5CFE-4DF6-9FD3-22A136D4A111}" presName="compNode" presStyleCnt="0"/>
      <dgm:spPr/>
    </dgm:pt>
    <dgm:pt modelId="{D5A9D08E-9EE9-4916-940F-ACFDA1DDDFB3}" type="pres">
      <dgm:prSet presAssocID="{0385F237-5CFE-4DF6-9FD3-22A136D4A111}" presName="iconBgRect" presStyleLbl="bgShp" presStyleIdx="2" presStyleCnt="5"/>
      <dgm:spPr/>
    </dgm:pt>
    <dgm:pt modelId="{20B870AC-A3C4-47EA-8859-A202C56BD90F}" type="pres">
      <dgm:prSet presAssocID="{0385F237-5CFE-4DF6-9FD3-22A136D4A1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E0BD5BAB-1310-41B6-8704-B10437250525}" type="pres">
      <dgm:prSet presAssocID="{0385F237-5CFE-4DF6-9FD3-22A136D4A111}" presName="spaceRect" presStyleCnt="0"/>
      <dgm:spPr/>
    </dgm:pt>
    <dgm:pt modelId="{6A9CEE18-A591-4055-854D-411EE0A622F5}" type="pres">
      <dgm:prSet presAssocID="{0385F237-5CFE-4DF6-9FD3-22A136D4A111}" presName="textRect" presStyleLbl="revTx" presStyleIdx="2" presStyleCnt="5">
        <dgm:presLayoutVars>
          <dgm:chMax val="1"/>
          <dgm:chPref val="1"/>
        </dgm:presLayoutVars>
      </dgm:prSet>
      <dgm:spPr/>
    </dgm:pt>
    <dgm:pt modelId="{1EDDCC74-A1BA-4EAF-9B94-3F5CE46768B2}" type="pres">
      <dgm:prSet presAssocID="{D27AD82E-EA1D-4B0F-905D-1CBFA5DAD6C8}" presName="sibTrans" presStyleLbl="sibTrans2D1" presStyleIdx="0" presStyleCnt="0"/>
      <dgm:spPr/>
    </dgm:pt>
    <dgm:pt modelId="{45E8AEA2-124B-4C13-A242-8C423DBB30C6}" type="pres">
      <dgm:prSet presAssocID="{173B209E-F962-4DB6-94B5-B55324A1F2BF}" presName="compNode" presStyleCnt="0"/>
      <dgm:spPr/>
    </dgm:pt>
    <dgm:pt modelId="{F8F6E31F-6F70-4213-866E-1948D8EB2755}" type="pres">
      <dgm:prSet presAssocID="{173B209E-F962-4DB6-94B5-B55324A1F2BF}" presName="iconBgRect" presStyleLbl="bgShp" presStyleIdx="3" presStyleCnt="5"/>
      <dgm:spPr/>
    </dgm:pt>
    <dgm:pt modelId="{22AFC288-2202-47B9-9E1E-193AD2D0691F}" type="pres">
      <dgm:prSet presAssocID="{173B209E-F962-4DB6-94B5-B55324A1F2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89A6A157-B8AF-40BF-87B9-D9B7E974AE4F}" type="pres">
      <dgm:prSet presAssocID="{173B209E-F962-4DB6-94B5-B55324A1F2BF}" presName="spaceRect" presStyleCnt="0"/>
      <dgm:spPr/>
    </dgm:pt>
    <dgm:pt modelId="{FDF3AEFD-2CC7-42D4-9271-32F7AC4DDAD8}" type="pres">
      <dgm:prSet presAssocID="{173B209E-F962-4DB6-94B5-B55324A1F2BF}" presName="textRect" presStyleLbl="revTx" presStyleIdx="3" presStyleCnt="5">
        <dgm:presLayoutVars>
          <dgm:chMax val="1"/>
          <dgm:chPref val="1"/>
        </dgm:presLayoutVars>
      </dgm:prSet>
      <dgm:spPr/>
    </dgm:pt>
    <dgm:pt modelId="{5BF1AA11-783B-4996-B174-A2A81D68F193}" type="pres">
      <dgm:prSet presAssocID="{8A95F69C-627A-4246-AFEA-2A1323D271F9}" presName="sibTrans" presStyleLbl="sibTrans2D1" presStyleIdx="0" presStyleCnt="0"/>
      <dgm:spPr/>
    </dgm:pt>
    <dgm:pt modelId="{9D2C9A1B-ACAF-4D46-8CD5-7D0D2ABD9294}" type="pres">
      <dgm:prSet presAssocID="{73453A99-E47A-44D3-98E5-E4A462AE3B16}" presName="compNode" presStyleCnt="0"/>
      <dgm:spPr/>
    </dgm:pt>
    <dgm:pt modelId="{D954C0FC-BAA9-49F8-8276-6127B3D80EDA}" type="pres">
      <dgm:prSet presAssocID="{73453A99-E47A-44D3-98E5-E4A462AE3B16}" presName="iconBgRect" presStyleLbl="bgShp" presStyleIdx="4" presStyleCnt="5"/>
      <dgm:spPr/>
    </dgm:pt>
    <dgm:pt modelId="{CB759BFA-47C6-4768-A705-01288DB84501}" type="pres">
      <dgm:prSet presAssocID="{73453A99-E47A-44D3-98E5-E4A462AE3B1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D623ABC7-FE14-474F-9AFA-C4E24475EAEF}" type="pres">
      <dgm:prSet presAssocID="{73453A99-E47A-44D3-98E5-E4A462AE3B16}" presName="spaceRect" presStyleCnt="0"/>
      <dgm:spPr/>
    </dgm:pt>
    <dgm:pt modelId="{9F802506-4A83-4322-BDE4-5235449E1F7F}" type="pres">
      <dgm:prSet presAssocID="{73453A99-E47A-44D3-98E5-E4A462AE3B1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B59C020-E7F9-4934-BB76-46CC301AD34C}" type="presOf" srcId="{58674AF2-C104-48E7-B01C-7E28A5E18E62}" destId="{24F1F188-2DBA-4258-87C7-C1387B842D77}" srcOrd="0" destOrd="0" presId="urn:microsoft.com/office/officeart/2018/2/layout/IconCircleList"/>
    <dgm:cxn modelId="{BDD56E24-20D1-4185-8661-F3394527DF10}" srcId="{5DCB93B1-7D87-48A4-91BD-4E276A24F255}" destId="{0385F237-5CFE-4DF6-9FD3-22A136D4A111}" srcOrd="2" destOrd="0" parTransId="{B846D825-7010-46BF-8AFB-FA52311934F3}" sibTransId="{D27AD82E-EA1D-4B0F-905D-1CBFA5DAD6C8}"/>
    <dgm:cxn modelId="{4EBD543B-4A02-410B-8534-BBE6F863181A}" type="presOf" srcId="{7B926402-0106-4B2E-BF75-38325D270DAD}" destId="{CB4DA7D8-8BF9-44EC-A8F5-4B3B0AAD750C}" srcOrd="0" destOrd="0" presId="urn:microsoft.com/office/officeart/2018/2/layout/IconCircleList"/>
    <dgm:cxn modelId="{E9A09C5C-772B-46BF-B0B8-8089D641998D}" type="presOf" srcId="{5DCB93B1-7D87-48A4-91BD-4E276A24F255}" destId="{20C093B1-198F-4E6F-BCC5-F03E88B8F7B5}" srcOrd="0" destOrd="0" presId="urn:microsoft.com/office/officeart/2018/2/layout/IconCircleList"/>
    <dgm:cxn modelId="{CB210048-B65A-4C8C-A9D4-BDF8A4C21C08}" srcId="{5DCB93B1-7D87-48A4-91BD-4E276A24F255}" destId="{173B209E-F962-4DB6-94B5-B55324A1F2BF}" srcOrd="3" destOrd="0" parTransId="{00678B32-A31D-4595-B679-CE201B1AF5E6}" sibTransId="{8A95F69C-627A-4246-AFEA-2A1323D271F9}"/>
    <dgm:cxn modelId="{8856E075-99B4-4579-9B6B-D51F8F5040DC}" type="presOf" srcId="{B7055C2C-6889-48C1-8E9B-8E067F4D2313}" destId="{91EA006E-1B01-4437-906C-8336C063B79A}" srcOrd="0" destOrd="0" presId="urn:microsoft.com/office/officeart/2018/2/layout/IconCircleList"/>
    <dgm:cxn modelId="{7DE5457A-520E-4B52-9D11-2E9F6746DA01}" type="presOf" srcId="{173B209E-F962-4DB6-94B5-B55324A1F2BF}" destId="{FDF3AEFD-2CC7-42D4-9271-32F7AC4DDAD8}" srcOrd="0" destOrd="0" presId="urn:microsoft.com/office/officeart/2018/2/layout/IconCircleList"/>
    <dgm:cxn modelId="{5D3AFF92-1CDB-4201-89E6-1E09C72BC596}" srcId="{5DCB93B1-7D87-48A4-91BD-4E276A24F255}" destId="{73453A99-E47A-44D3-98E5-E4A462AE3B16}" srcOrd="4" destOrd="0" parTransId="{67E2BF33-8080-4F7D-A670-363D3C7E0090}" sibTransId="{C4EA42A2-7BA7-4892-B948-57CBE30780EB}"/>
    <dgm:cxn modelId="{0D66A4A1-04E5-4358-895C-76026D85A6B1}" type="presOf" srcId="{D27AD82E-EA1D-4B0F-905D-1CBFA5DAD6C8}" destId="{1EDDCC74-A1BA-4EAF-9B94-3F5CE46768B2}" srcOrd="0" destOrd="0" presId="urn:microsoft.com/office/officeart/2018/2/layout/IconCircleList"/>
    <dgm:cxn modelId="{1430D7A9-BECC-4277-9C84-29E37124F1F6}" srcId="{5DCB93B1-7D87-48A4-91BD-4E276A24F255}" destId="{AF1AFD81-BB8B-4E41-B4BB-7CB1587A8A34}" srcOrd="0" destOrd="0" parTransId="{9AF63877-D1C3-4EE8-8921-47DF1A9A9AD4}" sibTransId="{7B926402-0106-4B2E-BF75-38325D270DAD}"/>
    <dgm:cxn modelId="{A004AEC3-2DE2-4587-9BEE-EBF0C059776D}" type="presOf" srcId="{0385F237-5CFE-4DF6-9FD3-22A136D4A111}" destId="{6A9CEE18-A591-4055-854D-411EE0A622F5}" srcOrd="0" destOrd="0" presId="urn:microsoft.com/office/officeart/2018/2/layout/IconCircleList"/>
    <dgm:cxn modelId="{524CB5DC-18C2-429C-8CBD-C09D7B4614C0}" type="presOf" srcId="{AF1AFD81-BB8B-4E41-B4BB-7CB1587A8A34}" destId="{26D29F5B-ADA9-4504-B910-8BECF6FDC083}" srcOrd="0" destOrd="0" presId="urn:microsoft.com/office/officeart/2018/2/layout/IconCircleList"/>
    <dgm:cxn modelId="{2352FFEB-7968-4171-AD24-280D2F0AE1BD}" type="presOf" srcId="{73453A99-E47A-44D3-98E5-E4A462AE3B16}" destId="{9F802506-4A83-4322-BDE4-5235449E1F7F}" srcOrd="0" destOrd="0" presId="urn:microsoft.com/office/officeart/2018/2/layout/IconCircleList"/>
    <dgm:cxn modelId="{8ED50EFD-40FE-403E-B85F-AD6533E45A09}" type="presOf" srcId="{8A95F69C-627A-4246-AFEA-2A1323D271F9}" destId="{5BF1AA11-783B-4996-B174-A2A81D68F193}" srcOrd="0" destOrd="0" presId="urn:microsoft.com/office/officeart/2018/2/layout/IconCircleList"/>
    <dgm:cxn modelId="{D20AEDFF-78AE-4785-82AD-90DCCDBD06EB}" srcId="{5DCB93B1-7D87-48A4-91BD-4E276A24F255}" destId="{58674AF2-C104-48E7-B01C-7E28A5E18E62}" srcOrd="1" destOrd="0" parTransId="{CA12EABF-7F4A-447C-B9F0-E694999BE6E5}" sibTransId="{B7055C2C-6889-48C1-8E9B-8E067F4D2313}"/>
    <dgm:cxn modelId="{BA4A43D3-5900-4BD1-9EA9-59D7506C295A}" type="presParOf" srcId="{20C093B1-198F-4E6F-BCC5-F03E88B8F7B5}" destId="{2DF262C2-9486-4A44-A668-BE53303ECE7C}" srcOrd="0" destOrd="0" presId="urn:microsoft.com/office/officeart/2018/2/layout/IconCircleList"/>
    <dgm:cxn modelId="{838C2F7D-D46E-46C6-A1F1-3261544F87DD}" type="presParOf" srcId="{2DF262C2-9486-4A44-A668-BE53303ECE7C}" destId="{2121EEF4-ED5A-4870-BE49-3E863FA6C377}" srcOrd="0" destOrd="0" presId="urn:microsoft.com/office/officeart/2018/2/layout/IconCircleList"/>
    <dgm:cxn modelId="{61A69B0B-FB77-447C-9CA0-049497696669}" type="presParOf" srcId="{2121EEF4-ED5A-4870-BE49-3E863FA6C377}" destId="{8FAB2D25-EE1C-4A3D-AD03-B202415AD1EB}" srcOrd="0" destOrd="0" presId="urn:microsoft.com/office/officeart/2018/2/layout/IconCircleList"/>
    <dgm:cxn modelId="{11667DBD-D574-4986-989D-5FA7B6B413DA}" type="presParOf" srcId="{2121EEF4-ED5A-4870-BE49-3E863FA6C377}" destId="{6CE30AFE-0DE4-47AD-8729-45256DC06849}" srcOrd="1" destOrd="0" presId="urn:microsoft.com/office/officeart/2018/2/layout/IconCircleList"/>
    <dgm:cxn modelId="{EA153B1E-FF61-4F01-AD54-0FB2E039B865}" type="presParOf" srcId="{2121EEF4-ED5A-4870-BE49-3E863FA6C377}" destId="{FD4F871D-FCFF-4437-A937-8D4B0E8CE465}" srcOrd="2" destOrd="0" presId="urn:microsoft.com/office/officeart/2018/2/layout/IconCircleList"/>
    <dgm:cxn modelId="{BA05BE77-71EC-4879-94BB-FDC4744C71C0}" type="presParOf" srcId="{2121EEF4-ED5A-4870-BE49-3E863FA6C377}" destId="{26D29F5B-ADA9-4504-B910-8BECF6FDC083}" srcOrd="3" destOrd="0" presId="urn:microsoft.com/office/officeart/2018/2/layout/IconCircleList"/>
    <dgm:cxn modelId="{E4B2517C-B5A8-4B97-81F0-BFAA85C7E304}" type="presParOf" srcId="{2DF262C2-9486-4A44-A668-BE53303ECE7C}" destId="{CB4DA7D8-8BF9-44EC-A8F5-4B3B0AAD750C}" srcOrd="1" destOrd="0" presId="urn:microsoft.com/office/officeart/2018/2/layout/IconCircleList"/>
    <dgm:cxn modelId="{CA930B2C-9A5C-4311-94F9-528568AB8062}" type="presParOf" srcId="{2DF262C2-9486-4A44-A668-BE53303ECE7C}" destId="{6F7FFA9A-830C-408A-AB38-E848DBFA937C}" srcOrd="2" destOrd="0" presId="urn:microsoft.com/office/officeart/2018/2/layout/IconCircleList"/>
    <dgm:cxn modelId="{FA4331BE-AB30-4949-A07B-995C54421A83}" type="presParOf" srcId="{6F7FFA9A-830C-408A-AB38-E848DBFA937C}" destId="{76921565-1FB9-4B1D-BCCE-892CD142F29B}" srcOrd="0" destOrd="0" presId="urn:microsoft.com/office/officeart/2018/2/layout/IconCircleList"/>
    <dgm:cxn modelId="{869EA8DA-5ED9-4282-85A6-DC56CDA93B8A}" type="presParOf" srcId="{6F7FFA9A-830C-408A-AB38-E848DBFA937C}" destId="{4F97C7C9-C437-4A6A-A578-E0DB20FDF374}" srcOrd="1" destOrd="0" presId="urn:microsoft.com/office/officeart/2018/2/layout/IconCircleList"/>
    <dgm:cxn modelId="{3A755683-3BB8-4511-8A35-EF363F2A410C}" type="presParOf" srcId="{6F7FFA9A-830C-408A-AB38-E848DBFA937C}" destId="{620ABDCF-1A06-4B21-8E96-3B5284CDF471}" srcOrd="2" destOrd="0" presId="urn:microsoft.com/office/officeart/2018/2/layout/IconCircleList"/>
    <dgm:cxn modelId="{FF1B3CD7-62E3-4EDA-AF2D-E70C751F2EA8}" type="presParOf" srcId="{6F7FFA9A-830C-408A-AB38-E848DBFA937C}" destId="{24F1F188-2DBA-4258-87C7-C1387B842D77}" srcOrd="3" destOrd="0" presId="urn:microsoft.com/office/officeart/2018/2/layout/IconCircleList"/>
    <dgm:cxn modelId="{7EE8153E-3D6E-4364-A7AB-B16FB3F33415}" type="presParOf" srcId="{2DF262C2-9486-4A44-A668-BE53303ECE7C}" destId="{91EA006E-1B01-4437-906C-8336C063B79A}" srcOrd="3" destOrd="0" presId="urn:microsoft.com/office/officeart/2018/2/layout/IconCircleList"/>
    <dgm:cxn modelId="{5E9438C2-7053-456A-9734-A1FEE5CB8E32}" type="presParOf" srcId="{2DF262C2-9486-4A44-A668-BE53303ECE7C}" destId="{1E8BE866-7313-4A8B-949C-74D4F6D71DED}" srcOrd="4" destOrd="0" presId="urn:microsoft.com/office/officeart/2018/2/layout/IconCircleList"/>
    <dgm:cxn modelId="{2829318E-12F0-4584-AD69-11072ABA0DE2}" type="presParOf" srcId="{1E8BE866-7313-4A8B-949C-74D4F6D71DED}" destId="{D5A9D08E-9EE9-4916-940F-ACFDA1DDDFB3}" srcOrd="0" destOrd="0" presId="urn:microsoft.com/office/officeart/2018/2/layout/IconCircleList"/>
    <dgm:cxn modelId="{971D3CBB-0687-4B60-86E0-3F7D463F26D4}" type="presParOf" srcId="{1E8BE866-7313-4A8B-949C-74D4F6D71DED}" destId="{20B870AC-A3C4-47EA-8859-A202C56BD90F}" srcOrd="1" destOrd="0" presId="urn:microsoft.com/office/officeart/2018/2/layout/IconCircleList"/>
    <dgm:cxn modelId="{C9F1691E-FAE5-46CB-AD68-D8AAF5CB9FA5}" type="presParOf" srcId="{1E8BE866-7313-4A8B-949C-74D4F6D71DED}" destId="{E0BD5BAB-1310-41B6-8704-B10437250525}" srcOrd="2" destOrd="0" presId="urn:microsoft.com/office/officeart/2018/2/layout/IconCircleList"/>
    <dgm:cxn modelId="{4306637D-C184-4104-9E67-F6C5C376EBAE}" type="presParOf" srcId="{1E8BE866-7313-4A8B-949C-74D4F6D71DED}" destId="{6A9CEE18-A591-4055-854D-411EE0A622F5}" srcOrd="3" destOrd="0" presId="urn:microsoft.com/office/officeart/2018/2/layout/IconCircleList"/>
    <dgm:cxn modelId="{1F8ED9F2-8208-4CB8-B9AA-4CA30C8DFC77}" type="presParOf" srcId="{2DF262C2-9486-4A44-A668-BE53303ECE7C}" destId="{1EDDCC74-A1BA-4EAF-9B94-3F5CE46768B2}" srcOrd="5" destOrd="0" presId="urn:microsoft.com/office/officeart/2018/2/layout/IconCircleList"/>
    <dgm:cxn modelId="{AC813D86-8C9A-4F0E-9C70-69AE2F95411D}" type="presParOf" srcId="{2DF262C2-9486-4A44-A668-BE53303ECE7C}" destId="{45E8AEA2-124B-4C13-A242-8C423DBB30C6}" srcOrd="6" destOrd="0" presId="urn:microsoft.com/office/officeart/2018/2/layout/IconCircleList"/>
    <dgm:cxn modelId="{66617FF6-1DF8-4E05-ACFD-18548218CF4F}" type="presParOf" srcId="{45E8AEA2-124B-4C13-A242-8C423DBB30C6}" destId="{F8F6E31F-6F70-4213-866E-1948D8EB2755}" srcOrd="0" destOrd="0" presId="urn:microsoft.com/office/officeart/2018/2/layout/IconCircleList"/>
    <dgm:cxn modelId="{19395F8E-44D2-4D1A-AB88-583E6F13047C}" type="presParOf" srcId="{45E8AEA2-124B-4C13-A242-8C423DBB30C6}" destId="{22AFC288-2202-47B9-9E1E-193AD2D0691F}" srcOrd="1" destOrd="0" presId="urn:microsoft.com/office/officeart/2018/2/layout/IconCircleList"/>
    <dgm:cxn modelId="{358F0461-AD2A-4012-9900-B0653F057400}" type="presParOf" srcId="{45E8AEA2-124B-4C13-A242-8C423DBB30C6}" destId="{89A6A157-B8AF-40BF-87B9-D9B7E974AE4F}" srcOrd="2" destOrd="0" presId="urn:microsoft.com/office/officeart/2018/2/layout/IconCircleList"/>
    <dgm:cxn modelId="{12BE8814-DFAD-4649-AA48-77D21EE62FE0}" type="presParOf" srcId="{45E8AEA2-124B-4C13-A242-8C423DBB30C6}" destId="{FDF3AEFD-2CC7-42D4-9271-32F7AC4DDAD8}" srcOrd="3" destOrd="0" presId="urn:microsoft.com/office/officeart/2018/2/layout/IconCircleList"/>
    <dgm:cxn modelId="{53CD60B3-D586-409B-A49F-D866D7DDE588}" type="presParOf" srcId="{2DF262C2-9486-4A44-A668-BE53303ECE7C}" destId="{5BF1AA11-783B-4996-B174-A2A81D68F193}" srcOrd="7" destOrd="0" presId="urn:microsoft.com/office/officeart/2018/2/layout/IconCircleList"/>
    <dgm:cxn modelId="{4E6E86D8-4C7C-4345-B75F-DF276C79AD50}" type="presParOf" srcId="{2DF262C2-9486-4A44-A668-BE53303ECE7C}" destId="{9D2C9A1B-ACAF-4D46-8CD5-7D0D2ABD9294}" srcOrd="8" destOrd="0" presId="urn:microsoft.com/office/officeart/2018/2/layout/IconCircleList"/>
    <dgm:cxn modelId="{A95606A4-4FCA-4F58-A404-1FF4DC0F1687}" type="presParOf" srcId="{9D2C9A1B-ACAF-4D46-8CD5-7D0D2ABD9294}" destId="{D954C0FC-BAA9-49F8-8276-6127B3D80EDA}" srcOrd="0" destOrd="0" presId="urn:microsoft.com/office/officeart/2018/2/layout/IconCircleList"/>
    <dgm:cxn modelId="{CD3350DC-51C4-48F5-B98D-58EDB92307F9}" type="presParOf" srcId="{9D2C9A1B-ACAF-4D46-8CD5-7D0D2ABD9294}" destId="{CB759BFA-47C6-4768-A705-01288DB84501}" srcOrd="1" destOrd="0" presId="urn:microsoft.com/office/officeart/2018/2/layout/IconCircleList"/>
    <dgm:cxn modelId="{599DA673-E2AF-49A1-858B-85CE173674E3}" type="presParOf" srcId="{9D2C9A1B-ACAF-4D46-8CD5-7D0D2ABD9294}" destId="{D623ABC7-FE14-474F-9AFA-C4E24475EAEF}" srcOrd="2" destOrd="0" presId="urn:microsoft.com/office/officeart/2018/2/layout/IconCircleList"/>
    <dgm:cxn modelId="{6D81F137-682B-40BF-AFFA-1C02F6D8E52C}" type="presParOf" srcId="{9D2C9A1B-ACAF-4D46-8CD5-7D0D2ABD9294}" destId="{9F802506-4A83-4322-BDE4-5235449E1F7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6BC9D-7263-4250-BB48-FC57C977A7D4}">
      <dsp:nvSpPr>
        <dsp:cNvPr id="0" name=""/>
        <dsp:cNvSpPr/>
      </dsp:nvSpPr>
      <dsp:spPr>
        <a:xfrm>
          <a:off x="0" y="1708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Business Model Generation and Value Proposition Design: by Alexander Osterwalder</a:t>
          </a:r>
          <a:endParaRPr lang="en-US" sz="1200" kern="1200" dirty="0"/>
        </a:p>
      </dsp:txBody>
      <dsp:txXfrm>
        <a:off x="16632" y="18340"/>
        <a:ext cx="6062736" cy="307438"/>
      </dsp:txXfrm>
    </dsp:sp>
    <dsp:sp modelId="{BD0E113C-7096-4F0E-885D-C98648BC78A9}">
      <dsp:nvSpPr>
        <dsp:cNvPr id="0" name=""/>
        <dsp:cNvSpPr/>
      </dsp:nvSpPr>
      <dsp:spPr>
        <a:xfrm>
          <a:off x="0" y="352732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Lean Startup: by Eric Ries</a:t>
          </a:r>
          <a:endParaRPr lang="en-US" sz="1200" kern="1200" dirty="0"/>
        </a:p>
      </dsp:txBody>
      <dsp:txXfrm>
        <a:off x="16632" y="369364"/>
        <a:ext cx="6062736" cy="307438"/>
      </dsp:txXfrm>
    </dsp:sp>
    <dsp:sp modelId="{7489B6AF-82FF-465C-8876-62F050CE076A}">
      <dsp:nvSpPr>
        <dsp:cNvPr id="0" name=""/>
        <dsp:cNvSpPr/>
      </dsp:nvSpPr>
      <dsp:spPr>
        <a:xfrm>
          <a:off x="0" y="703756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Hard Thing About Hard Things by Ben Horowitz</a:t>
          </a:r>
          <a:endParaRPr lang="en-US" sz="1200" kern="1200" dirty="0"/>
        </a:p>
      </dsp:txBody>
      <dsp:txXfrm>
        <a:off x="16632" y="720388"/>
        <a:ext cx="6062736" cy="307438"/>
      </dsp:txXfrm>
    </dsp:sp>
    <dsp:sp modelId="{F0FBFB14-9D9D-4E87-811D-304D933D8F1E}">
      <dsp:nvSpPr>
        <dsp:cNvPr id="0" name=""/>
        <dsp:cNvSpPr/>
      </dsp:nvSpPr>
      <dsp:spPr>
        <a:xfrm>
          <a:off x="0" y="1054781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other side of innovation – Vijay Govindarajan &amp; Chris Trimble</a:t>
          </a:r>
          <a:endParaRPr lang="en-US" sz="1200" kern="1200" dirty="0"/>
        </a:p>
      </dsp:txBody>
      <dsp:txXfrm>
        <a:off x="16632" y="1071413"/>
        <a:ext cx="6062736" cy="307438"/>
      </dsp:txXfrm>
    </dsp:sp>
    <dsp:sp modelId="{5315C815-E0B5-42CD-B1E8-F363E8977983}">
      <dsp:nvSpPr>
        <dsp:cNvPr id="0" name=""/>
        <dsp:cNvSpPr/>
      </dsp:nvSpPr>
      <dsp:spPr>
        <a:xfrm>
          <a:off x="0" y="1405805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Four Steps to the Epiphany:</a:t>
          </a:r>
          <a:endParaRPr lang="en-US" sz="1200" kern="1200" dirty="0"/>
        </a:p>
      </dsp:txBody>
      <dsp:txXfrm>
        <a:off x="16632" y="1422437"/>
        <a:ext cx="6062736" cy="307438"/>
      </dsp:txXfrm>
    </dsp:sp>
    <dsp:sp modelId="{17C47A4E-7C5A-4BB2-A0CE-EA1B699185A3}">
      <dsp:nvSpPr>
        <dsp:cNvPr id="0" name=""/>
        <dsp:cNvSpPr/>
      </dsp:nvSpPr>
      <dsp:spPr>
        <a:xfrm>
          <a:off x="0" y="1756829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Innovator’s Dilemma &amp; The Innovator’s Solution by Clayton M. Christensen</a:t>
          </a:r>
          <a:endParaRPr lang="en-US" sz="1200" kern="1200" dirty="0"/>
        </a:p>
      </dsp:txBody>
      <dsp:txXfrm>
        <a:off x="16632" y="1773461"/>
        <a:ext cx="6062736" cy="307438"/>
      </dsp:txXfrm>
    </dsp:sp>
    <dsp:sp modelId="{155A4424-7F04-4285-BE35-567A563531B6}">
      <dsp:nvSpPr>
        <dsp:cNvPr id="0" name=""/>
        <dsp:cNvSpPr/>
      </dsp:nvSpPr>
      <dsp:spPr>
        <a:xfrm>
          <a:off x="0" y="2107854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Crossing the Chasm: Marketing and Selling High-Tech Products to Mainstream Customers</a:t>
          </a:r>
          <a:endParaRPr lang="en-US" sz="1200" kern="1200" dirty="0"/>
        </a:p>
      </dsp:txBody>
      <dsp:txXfrm>
        <a:off x="16632" y="2124486"/>
        <a:ext cx="6062736" cy="307438"/>
      </dsp:txXfrm>
    </dsp:sp>
    <dsp:sp modelId="{7C5D5C6B-18C0-4EDA-A51A-03CF64784F08}">
      <dsp:nvSpPr>
        <dsp:cNvPr id="0" name=""/>
        <dsp:cNvSpPr/>
      </dsp:nvSpPr>
      <dsp:spPr>
        <a:xfrm>
          <a:off x="0" y="2458878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Tipping Point: How Little Things Can Make a Big Difference by Malcolm Gladwell</a:t>
          </a:r>
          <a:endParaRPr lang="en-US" sz="1200" kern="1200" dirty="0"/>
        </a:p>
      </dsp:txBody>
      <dsp:txXfrm>
        <a:off x="16632" y="2475510"/>
        <a:ext cx="6062736" cy="307438"/>
      </dsp:txXfrm>
    </dsp:sp>
    <dsp:sp modelId="{6D11600E-A8C2-4C7B-9981-D1C0E8E85155}">
      <dsp:nvSpPr>
        <dsp:cNvPr id="0" name=""/>
        <dsp:cNvSpPr/>
      </dsp:nvSpPr>
      <dsp:spPr>
        <a:xfrm>
          <a:off x="0" y="2809903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Blue Ocean Strategy: How to Create Uncontested Market Space and Make Competition Irrelevant by R. Mauborgne and W. C. Kim</a:t>
          </a:r>
          <a:endParaRPr lang="en-US" sz="1200" kern="1200" dirty="0"/>
        </a:p>
      </dsp:txBody>
      <dsp:txXfrm>
        <a:off x="16632" y="2826535"/>
        <a:ext cx="6062736" cy="307438"/>
      </dsp:txXfrm>
    </dsp:sp>
    <dsp:sp modelId="{F6E79B42-D2FF-43D3-8EA3-3E2FB2A44124}">
      <dsp:nvSpPr>
        <dsp:cNvPr id="0" name=""/>
        <dsp:cNvSpPr/>
      </dsp:nvSpPr>
      <dsp:spPr>
        <a:xfrm>
          <a:off x="0" y="3160927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Competitive Strategy, Competitive Advantage by Michael Porter</a:t>
          </a:r>
          <a:endParaRPr lang="en-US" sz="1200" kern="1200" dirty="0"/>
        </a:p>
      </dsp:txBody>
      <dsp:txXfrm>
        <a:off x="16632" y="3177559"/>
        <a:ext cx="6062736" cy="307438"/>
      </dsp:txXfrm>
    </dsp:sp>
    <dsp:sp modelId="{04AEA3A0-7E95-4C8C-BCE1-31F31CCF04EF}">
      <dsp:nvSpPr>
        <dsp:cNvPr id="0" name=""/>
        <dsp:cNvSpPr/>
      </dsp:nvSpPr>
      <dsp:spPr>
        <a:xfrm>
          <a:off x="0" y="3511951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Innovators Dilemma &amp; Innovator Solution, Clayton Christensen</a:t>
          </a:r>
          <a:endParaRPr lang="en-US" sz="1200" kern="1200" dirty="0"/>
        </a:p>
      </dsp:txBody>
      <dsp:txXfrm>
        <a:off x="16632" y="3528583"/>
        <a:ext cx="6062736" cy="307438"/>
      </dsp:txXfrm>
    </dsp:sp>
    <dsp:sp modelId="{DA2C7A5D-046A-4185-B5EA-10F596315A8D}">
      <dsp:nvSpPr>
        <dsp:cNvPr id="0" name=""/>
        <dsp:cNvSpPr/>
      </dsp:nvSpPr>
      <dsp:spPr>
        <a:xfrm>
          <a:off x="0" y="3862976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Breakthrough Products with Lead User Research by Eric Von Hippel and Mary Sonnack </a:t>
          </a:r>
          <a:endParaRPr lang="en-US" sz="1200" kern="1200" dirty="0"/>
        </a:p>
      </dsp:txBody>
      <dsp:txXfrm>
        <a:off x="16632" y="3879608"/>
        <a:ext cx="6062736" cy="307438"/>
      </dsp:txXfrm>
    </dsp:sp>
    <dsp:sp modelId="{FA357526-1CB0-4524-AFF7-9587A8F201EC}">
      <dsp:nvSpPr>
        <dsp:cNvPr id="0" name=""/>
        <dsp:cNvSpPr/>
      </dsp:nvSpPr>
      <dsp:spPr>
        <a:xfrm>
          <a:off x="0" y="4214000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Ambidextrous Organization, Charles O’Reilly/Michael Tushman: April 2004</a:t>
          </a:r>
          <a:endParaRPr lang="en-US" sz="1200" kern="1200" dirty="0"/>
        </a:p>
      </dsp:txBody>
      <dsp:txXfrm>
        <a:off x="16632" y="4230632"/>
        <a:ext cx="6062736" cy="307438"/>
      </dsp:txXfrm>
    </dsp:sp>
    <dsp:sp modelId="{768A6222-7F7C-49BA-88A6-A52DC1BD63A5}">
      <dsp:nvSpPr>
        <dsp:cNvPr id="0" name=""/>
        <dsp:cNvSpPr/>
      </dsp:nvSpPr>
      <dsp:spPr>
        <a:xfrm>
          <a:off x="0" y="4565025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Goal by Eliyahu Goldratt</a:t>
          </a:r>
          <a:endParaRPr lang="en-US" sz="1200" kern="1200" dirty="0"/>
        </a:p>
      </dsp:txBody>
      <dsp:txXfrm>
        <a:off x="16632" y="4581657"/>
        <a:ext cx="6062736" cy="307438"/>
      </dsp:txXfrm>
    </dsp:sp>
    <dsp:sp modelId="{F6E3C3E8-1E74-4BFA-8152-6526DAFDD40D}">
      <dsp:nvSpPr>
        <dsp:cNvPr id="0" name=""/>
        <dsp:cNvSpPr/>
      </dsp:nvSpPr>
      <dsp:spPr>
        <a:xfrm>
          <a:off x="0" y="4916049"/>
          <a:ext cx="6096000" cy="3407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Good To Great and Built to Last by James C. Collins, Jerry I. Porras</a:t>
          </a:r>
          <a:endParaRPr lang="en-US" sz="1200" kern="1200" dirty="0"/>
        </a:p>
      </dsp:txBody>
      <dsp:txXfrm>
        <a:off x="16632" y="4932681"/>
        <a:ext cx="6062736" cy="3074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F23F3-671B-4261-A3AB-7C26BAA574A9}">
      <dsp:nvSpPr>
        <dsp:cNvPr id="0" name=""/>
        <dsp:cNvSpPr/>
      </dsp:nvSpPr>
      <dsp:spPr>
        <a:xfrm>
          <a:off x="65385" y="913"/>
          <a:ext cx="2938490" cy="17630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Intro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Why you should adapt AI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How to make the most of this Module </a:t>
          </a:r>
          <a:endParaRPr lang="en-IN" sz="1400" kern="1200" dirty="0"/>
        </a:p>
      </dsp:txBody>
      <dsp:txXfrm>
        <a:off x="65385" y="913"/>
        <a:ext cx="2938490" cy="1763094"/>
      </dsp:txXfrm>
    </dsp:sp>
    <dsp:sp modelId="{E4C59AC2-A515-4B31-8E1F-D848F8FEE98F}">
      <dsp:nvSpPr>
        <dsp:cNvPr id="0" name=""/>
        <dsp:cNvSpPr/>
      </dsp:nvSpPr>
      <dsp:spPr>
        <a:xfrm>
          <a:off x="3297725" y="913"/>
          <a:ext cx="2938490" cy="1763094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Gathering &amp; Managing Customer Reqmts 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Market Research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Customer Study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Feature Study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Product Roadmaps of Competition</a:t>
          </a:r>
          <a:endParaRPr lang="en-IN" sz="1400" kern="1200" dirty="0"/>
        </a:p>
      </dsp:txBody>
      <dsp:txXfrm>
        <a:off x="3297725" y="913"/>
        <a:ext cx="2938490" cy="1763094"/>
      </dsp:txXfrm>
    </dsp:sp>
    <dsp:sp modelId="{DA7D6996-B812-4134-9916-FBF917D36FBB}">
      <dsp:nvSpPr>
        <dsp:cNvPr id="0" name=""/>
        <dsp:cNvSpPr/>
      </dsp:nvSpPr>
      <dsp:spPr>
        <a:xfrm>
          <a:off x="65385" y="2057857"/>
          <a:ext cx="2938490" cy="1763094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UX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Requirement Analysis / Review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Post Sale customer study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Product Feedback Gathering &amp; study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User journey analysis</a:t>
          </a:r>
          <a:endParaRPr lang="en-IN" sz="1400" kern="1200" dirty="0"/>
        </a:p>
      </dsp:txBody>
      <dsp:txXfrm>
        <a:off x="65385" y="2057857"/>
        <a:ext cx="2938490" cy="1763094"/>
      </dsp:txXfrm>
    </dsp:sp>
    <dsp:sp modelId="{FA1AEBC0-6833-43CA-BD4E-D12D070959CC}">
      <dsp:nvSpPr>
        <dsp:cNvPr id="0" name=""/>
        <dsp:cNvSpPr/>
      </dsp:nvSpPr>
      <dsp:spPr>
        <a:xfrm>
          <a:off x="3297725" y="2057857"/>
          <a:ext cx="2938490" cy="1763094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Execution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Product Requirement Document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Data + Writing SQL Queries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 User stories &amp; Bugs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Python Scripts Data Analysis</a:t>
          </a:r>
        </a:p>
      </dsp:txBody>
      <dsp:txXfrm>
        <a:off x="3297725" y="2057857"/>
        <a:ext cx="2938490" cy="1763094"/>
      </dsp:txXfrm>
    </dsp:sp>
    <dsp:sp modelId="{2CC7C84A-6C34-4043-9784-D1A3C8E7D8B6}">
      <dsp:nvSpPr>
        <dsp:cNvPr id="0" name=""/>
        <dsp:cNvSpPr/>
      </dsp:nvSpPr>
      <dsp:spPr>
        <a:xfrm>
          <a:off x="65385" y="4114800"/>
          <a:ext cx="2938490" cy="1763094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Sustenance &amp; Mkt Growth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SEO Analysis with AI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User touch points review &amp; Product improvements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Super customised emails for customers</a:t>
          </a:r>
          <a:endParaRPr lang="en-IN" sz="1400" kern="1200" dirty="0"/>
        </a:p>
      </dsp:txBody>
      <dsp:txXfrm>
        <a:off x="65385" y="4114800"/>
        <a:ext cx="2938490" cy="1763094"/>
      </dsp:txXfrm>
    </dsp:sp>
    <dsp:sp modelId="{EDED5C6B-6881-4884-98E7-2122C9B0C704}">
      <dsp:nvSpPr>
        <dsp:cNvPr id="0" name=""/>
        <dsp:cNvSpPr/>
      </dsp:nvSpPr>
      <dsp:spPr>
        <a:xfrm>
          <a:off x="3297725" y="4114800"/>
          <a:ext cx="2938490" cy="176309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Profit Maximisation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400" kern="1200" dirty="0"/>
        </a:p>
      </dsp:txBody>
      <dsp:txXfrm>
        <a:off x="3297725" y="4114800"/>
        <a:ext cx="2938490" cy="17630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98A7D-E273-4DD1-BB1D-83B9BBA9CAAC}">
      <dsp:nvSpPr>
        <dsp:cNvPr id="0" name=""/>
        <dsp:cNvSpPr/>
      </dsp:nvSpPr>
      <dsp:spPr>
        <a:xfrm>
          <a:off x="0" y="5014091"/>
          <a:ext cx="5480286" cy="1096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Agile</a:t>
          </a:r>
          <a:endParaRPr lang="en-SX" sz="2100" kern="1200" dirty="0"/>
        </a:p>
      </dsp:txBody>
      <dsp:txXfrm>
        <a:off x="0" y="5014091"/>
        <a:ext cx="5480286" cy="592358"/>
      </dsp:txXfrm>
    </dsp:sp>
    <dsp:sp modelId="{BC5E0D38-6FFB-4203-895C-ECB651FC6C8A}">
      <dsp:nvSpPr>
        <dsp:cNvPr id="0" name=""/>
        <dsp:cNvSpPr/>
      </dsp:nvSpPr>
      <dsp:spPr>
        <a:xfrm>
          <a:off x="0" y="5584510"/>
          <a:ext cx="5480286" cy="5046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 to build &amp;Scale</a:t>
          </a:r>
          <a:endParaRPr lang="en-SX" sz="1600" kern="1200" dirty="0"/>
        </a:p>
      </dsp:txBody>
      <dsp:txXfrm>
        <a:off x="0" y="5584510"/>
        <a:ext cx="5480286" cy="504601"/>
      </dsp:txXfrm>
    </dsp:sp>
    <dsp:sp modelId="{0E36EEA9-639D-4A9B-ABCB-FD884BBD5CC8}">
      <dsp:nvSpPr>
        <dsp:cNvPr id="0" name=""/>
        <dsp:cNvSpPr/>
      </dsp:nvSpPr>
      <dsp:spPr>
        <a:xfrm rot="10800000">
          <a:off x="0" y="3343420"/>
          <a:ext cx="5480286" cy="16871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Strategyser</a:t>
          </a:r>
          <a:r>
            <a:rPr lang="en-US" sz="2100" kern="1200" dirty="0"/>
            <a:t>/BMC</a:t>
          </a:r>
          <a:endParaRPr lang="en-SX" sz="2100" kern="1200" dirty="0"/>
        </a:p>
      </dsp:txBody>
      <dsp:txXfrm rot="-10800000">
        <a:off x="0" y="3343420"/>
        <a:ext cx="5480286" cy="592181"/>
      </dsp:txXfrm>
    </dsp:sp>
    <dsp:sp modelId="{1BEFD11A-8A65-4F47-A19F-D5B7F365BAD6}">
      <dsp:nvSpPr>
        <dsp:cNvPr id="0" name=""/>
        <dsp:cNvSpPr/>
      </dsp:nvSpPr>
      <dsp:spPr>
        <a:xfrm>
          <a:off x="0" y="3935601"/>
          <a:ext cx="5480286" cy="504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Verify the solution/Business model developed will work in real life</a:t>
          </a:r>
          <a:endParaRPr lang="en-SX" sz="1600" kern="1200" dirty="0"/>
        </a:p>
      </dsp:txBody>
      <dsp:txXfrm>
        <a:off x="0" y="3935601"/>
        <a:ext cx="5480286" cy="504450"/>
      </dsp:txXfrm>
    </dsp:sp>
    <dsp:sp modelId="{E54A08FB-6F47-4526-8C12-98225C610F8B}">
      <dsp:nvSpPr>
        <dsp:cNvPr id="0" name=""/>
        <dsp:cNvSpPr/>
      </dsp:nvSpPr>
      <dsp:spPr>
        <a:xfrm rot="10800000">
          <a:off x="0" y="1672749"/>
          <a:ext cx="5480286" cy="16871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Lean Startup</a:t>
          </a:r>
          <a:endParaRPr lang="en-SX" sz="2100" kern="1200" dirty="0"/>
        </a:p>
      </dsp:txBody>
      <dsp:txXfrm rot="-10800000">
        <a:off x="0" y="1672749"/>
        <a:ext cx="5480286" cy="592181"/>
      </dsp:txXfrm>
    </dsp:sp>
    <dsp:sp modelId="{8A97075B-C4AA-4765-90C0-BF8E2FBC7091}">
      <dsp:nvSpPr>
        <dsp:cNvPr id="0" name=""/>
        <dsp:cNvSpPr/>
      </dsp:nvSpPr>
      <dsp:spPr>
        <a:xfrm>
          <a:off x="0" y="2264930"/>
          <a:ext cx="5480286" cy="504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to develop &amp; validate your </a:t>
          </a:r>
          <a:r>
            <a:rPr lang="en-US" sz="1600" kern="1200" dirty="0" err="1"/>
            <a:t>soluton</a:t>
          </a:r>
          <a:endParaRPr lang="en-SX" sz="1600" kern="1200" dirty="0"/>
        </a:p>
      </dsp:txBody>
      <dsp:txXfrm>
        <a:off x="0" y="2264930"/>
        <a:ext cx="5480286" cy="504450"/>
      </dsp:txXfrm>
    </dsp:sp>
    <dsp:sp modelId="{6C287B52-00E9-4BB9-A120-BF8987C8AF41}">
      <dsp:nvSpPr>
        <dsp:cNvPr id="0" name=""/>
        <dsp:cNvSpPr/>
      </dsp:nvSpPr>
      <dsp:spPr>
        <a:xfrm rot="10800000">
          <a:off x="0" y="0"/>
          <a:ext cx="5480286" cy="16871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Design Thinking</a:t>
          </a:r>
          <a:endParaRPr lang="en-SX" sz="2100" kern="1200" dirty="0"/>
        </a:p>
      </dsp:txBody>
      <dsp:txXfrm rot="-10800000">
        <a:off x="0" y="0"/>
        <a:ext cx="5480286" cy="592181"/>
      </dsp:txXfrm>
    </dsp:sp>
    <dsp:sp modelId="{A0BD485F-7995-4CF9-820E-D771BB760D2E}">
      <dsp:nvSpPr>
        <dsp:cNvPr id="0" name=""/>
        <dsp:cNvSpPr/>
      </dsp:nvSpPr>
      <dsp:spPr>
        <a:xfrm>
          <a:off x="0" y="594259"/>
          <a:ext cx="5480286" cy="504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to approach a Problem/opportunity</a:t>
          </a:r>
          <a:endParaRPr lang="en-SX" sz="1600" kern="1200" dirty="0"/>
        </a:p>
      </dsp:txBody>
      <dsp:txXfrm>
        <a:off x="0" y="594259"/>
        <a:ext cx="5480286" cy="5044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BE285-8C77-47A1-B494-5B2B1E00DED7}">
      <dsp:nvSpPr>
        <dsp:cNvPr id="0" name=""/>
        <dsp:cNvSpPr/>
      </dsp:nvSpPr>
      <dsp:spPr>
        <a:xfrm>
          <a:off x="1994452" y="2112881"/>
          <a:ext cx="1709530" cy="1709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Minimum Viable Product (MVP)</a:t>
          </a:r>
        </a:p>
      </dsp:txBody>
      <dsp:txXfrm>
        <a:off x="2077904" y="2196333"/>
        <a:ext cx="1542626" cy="1542626"/>
      </dsp:txXfrm>
    </dsp:sp>
    <dsp:sp modelId="{9E727DCD-4320-4D07-ADF5-3DF62F7A8BC1}">
      <dsp:nvSpPr>
        <dsp:cNvPr id="0" name=""/>
        <dsp:cNvSpPr/>
      </dsp:nvSpPr>
      <dsp:spPr>
        <a:xfrm rot="16200000">
          <a:off x="2424928" y="1688592"/>
          <a:ext cx="8485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57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15696-2FEB-4858-9028-36F42E18F845}">
      <dsp:nvSpPr>
        <dsp:cNvPr id="0" name=""/>
        <dsp:cNvSpPr/>
      </dsp:nvSpPr>
      <dsp:spPr>
        <a:xfrm>
          <a:off x="2276524" y="118918"/>
          <a:ext cx="1145385" cy="1145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PIVOT</a:t>
          </a:r>
        </a:p>
      </dsp:txBody>
      <dsp:txXfrm>
        <a:off x="2332437" y="174831"/>
        <a:ext cx="1033559" cy="1033559"/>
      </dsp:txXfrm>
    </dsp:sp>
    <dsp:sp modelId="{610A61FE-391A-484D-9FA2-BBF27FA5E147}">
      <dsp:nvSpPr>
        <dsp:cNvPr id="0" name=""/>
        <dsp:cNvSpPr/>
      </dsp:nvSpPr>
      <dsp:spPr>
        <a:xfrm>
          <a:off x="3703982" y="2967646"/>
          <a:ext cx="8485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57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7686A-D454-4D57-AEC6-09AC433E545B}">
      <dsp:nvSpPr>
        <dsp:cNvPr id="0" name=""/>
        <dsp:cNvSpPr/>
      </dsp:nvSpPr>
      <dsp:spPr>
        <a:xfrm>
          <a:off x="4552559" y="2394953"/>
          <a:ext cx="1145385" cy="1145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Lean</a:t>
          </a:r>
        </a:p>
      </dsp:txBody>
      <dsp:txXfrm>
        <a:off x="4608472" y="2450866"/>
        <a:ext cx="1033559" cy="1033559"/>
      </dsp:txXfrm>
    </dsp:sp>
    <dsp:sp modelId="{B0821AEE-77F8-4332-B7F0-9A8B0B551E58}">
      <dsp:nvSpPr>
        <dsp:cNvPr id="0" name=""/>
        <dsp:cNvSpPr/>
      </dsp:nvSpPr>
      <dsp:spPr>
        <a:xfrm rot="5400000">
          <a:off x="2424928" y="4246700"/>
          <a:ext cx="8485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57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58B26-D74E-4DAD-82B1-983043A6677D}">
      <dsp:nvSpPr>
        <dsp:cNvPr id="0" name=""/>
        <dsp:cNvSpPr/>
      </dsp:nvSpPr>
      <dsp:spPr>
        <a:xfrm>
          <a:off x="2276524" y="4670988"/>
          <a:ext cx="1145385" cy="1145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Validated Learning</a:t>
          </a:r>
        </a:p>
      </dsp:txBody>
      <dsp:txXfrm>
        <a:off x="2332437" y="4726901"/>
        <a:ext cx="1033559" cy="1033559"/>
      </dsp:txXfrm>
    </dsp:sp>
    <dsp:sp modelId="{BD02E311-4207-45E5-BCBE-FA9E00351B8A}">
      <dsp:nvSpPr>
        <dsp:cNvPr id="0" name=""/>
        <dsp:cNvSpPr/>
      </dsp:nvSpPr>
      <dsp:spPr>
        <a:xfrm rot="10800000">
          <a:off x="1145875" y="2967646"/>
          <a:ext cx="8485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857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90197-1AF9-4E10-A962-C8F8686632E5}">
      <dsp:nvSpPr>
        <dsp:cNvPr id="0" name=""/>
        <dsp:cNvSpPr/>
      </dsp:nvSpPr>
      <dsp:spPr>
        <a:xfrm>
          <a:off x="489" y="2394953"/>
          <a:ext cx="1145385" cy="1145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Continuous Improvement</a:t>
          </a:r>
        </a:p>
      </dsp:txBody>
      <dsp:txXfrm>
        <a:off x="56402" y="2450866"/>
        <a:ext cx="1033559" cy="1033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367C5-1C46-4864-A22D-6B7F374C9F8B}">
      <dsp:nvSpPr>
        <dsp:cNvPr id="0" name=""/>
        <dsp:cNvSpPr/>
      </dsp:nvSpPr>
      <dsp:spPr>
        <a:xfrm>
          <a:off x="178867" y="1318911"/>
          <a:ext cx="2484645" cy="2482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CEAE0-9F08-4EE6-B5B2-6858D044C343}">
      <dsp:nvSpPr>
        <dsp:cNvPr id="0" name=""/>
        <dsp:cNvSpPr/>
      </dsp:nvSpPr>
      <dsp:spPr>
        <a:xfrm>
          <a:off x="1661725" y="2081142"/>
          <a:ext cx="1563976" cy="8064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700" kern="1200" dirty="0"/>
        </a:p>
      </dsp:txBody>
      <dsp:txXfrm>
        <a:off x="1661725" y="2081142"/>
        <a:ext cx="1563976" cy="8064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D03C5-321B-460B-A038-A12F2852634B}">
      <dsp:nvSpPr>
        <dsp:cNvPr id="0" name=""/>
        <dsp:cNvSpPr/>
      </dsp:nvSpPr>
      <dsp:spPr>
        <a:xfrm>
          <a:off x="0" y="717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AF4E2-51D5-4720-9A74-1AEE9ACFF1DF}">
      <dsp:nvSpPr>
        <dsp:cNvPr id="0" name=""/>
        <dsp:cNvSpPr/>
      </dsp:nvSpPr>
      <dsp:spPr>
        <a:xfrm>
          <a:off x="182349" y="136349"/>
          <a:ext cx="331544" cy="331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6AA8E-B624-47A2-A960-7DE8857E59F1}">
      <dsp:nvSpPr>
        <dsp:cNvPr id="0" name=""/>
        <dsp:cNvSpPr/>
      </dsp:nvSpPr>
      <dsp:spPr>
        <a:xfrm>
          <a:off x="696242" y="717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Product Lifecycle Management</a:t>
          </a:r>
          <a:endParaRPr lang="en-IN" sz="1600" kern="1200" dirty="0"/>
        </a:p>
      </dsp:txBody>
      <dsp:txXfrm>
        <a:off x="696242" y="717"/>
        <a:ext cx="5605358" cy="602807"/>
      </dsp:txXfrm>
    </dsp:sp>
    <dsp:sp modelId="{EEFC11E3-A9B9-4FB8-B958-6E0FF6BB3710}">
      <dsp:nvSpPr>
        <dsp:cNvPr id="0" name=""/>
        <dsp:cNvSpPr/>
      </dsp:nvSpPr>
      <dsp:spPr>
        <a:xfrm>
          <a:off x="0" y="754227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187BF-DF71-4CBB-B727-782D9439CD65}">
      <dsp:nvSpPr>
        <dsp:cNvPr id="0" name=""/>
        <dsp:cNvSpPr/>
      </dsp:nvSpPr>
      <dsp:spPr>
        <a:xfrm>
          <a:off x="182349" y="889858"/>
          <a:ext cx="331544" cy="331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2ED4C-CA29-49F7-86F0-9B7AB938949F}">
      <dsp:nvSpPr>
        <dsp:cNvPr id="0" name=""/>
        <dsp:cNvSpPr/>
      </dsp:nvSpPr>
      <dsp:spPr>
        <a:xfrm>
          <a:off x="696242" y="754227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Product Management</a:t>
          </a:r>
          <a:endParaRPr lang="en-IN" sz="1600" kern="1200"/>
        </a:p>
      </dsp:txBody>
      <dsp:txXfrm>
        <a:off x="696242" y="754227"/>
        <a:ext cx="5605358" cy="602807"/>
      </dsp:txXfrm>
    </dsp:sp>
    <dsp:sp modelId="{44D20BDB-6AEB-4F32-A50B-FCFC23FF2476}">
      <dsp:nvSpPr>
        <dsp:cNvPr id="0" name=""/>
        <dsp:cNvSpPr/>
      </dsp:nvSpPr>
      <dsp:spPr>
        <a:xfrm>
          <a:off x="0" y="1507736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BE4BE-D5C7-4036-AB72-11993F3AB75A}">
      <dsp:nvSpPr>
        <dsp:cNvPr id="0" name=""/>
        <dsp:cNvSpPr/>
      </dsp:nvSpPr>
      <dsp:spPr>
        <a:xfrm>
          <a:off x="182349" y="1643368"/>
          <a:ext cx="331544" cy="331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21754-BE65-4032-9936-1BA2031DE400}">
      <dsp:nvSpPr>
        <dsp:cNvPr id="0" name=""/>
        <dsp:cNvSpPr/>
      </dsp:nvSpPr>
      <dsp:spPr>
        <a:xfrm>
          <a:off x="696242" y="1507736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Innovation</a:t>
          </a:r>
          <a:endParaRPr lang="en-IN" sz="1600" kern="1200"/>
        </a:p>
      </dsp:txBody>
      <dsp:txXfrm>
        <a:off x="696242" y="1507736"/>
        <a:ext cx="5605358" cy="602807"/>
      </dsp:txXfrm>
    </dsp:sp>
    <dsp:sp modelId="{7081E8CF-C79A-4435-B694-481DBDD0AC7D}">
      <dsp:nvSpPr>
        <dsp:cNvPr id="0" name=""/>
        <dsp:cNvSpPr/>
      </dsp:nvSpPr>
      <dsp:spPr>
        <a:xfrm>
          <a:off x="0" y="2261245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F21D-5094-40E7-B0F6-CC0A88AD20F2}">
      <dsp:nvSpPr>
        <dsp:cNvPr id="0" name=""/>
        <dsp:cNvSpPr/>
      </dsp:nvSpPr>
      <dsp:spPr>
        <a:xfrm>
          <a:off x="182349" y="2396877"/>
          <a:ext cx="331544" cy="3315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94054-5208-4534-8C27-0C4AB8EABE5E}">
      <dsp:nvSpPr>
        <dsp:cNvPr id="0" name=""/>
        <dsp:cNvSpPr/>
      </dsp:nvSpPr>
      <dsp:spPr>
        <a:xfrm>
          <a:off x="696242" y="2261245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Customer Insights</a:t>
          </a:r>
          <a:endParaRPr lang="en-IN" sz="1600" kern="1200"/>
        </a:p>
      </dsp:txBody>
      <dsp:txXfrm>
        <a:off x="696242" y="2261245"/>
        <a:ext cx="5605358" cy="602807"/>
      </dsp:txXfrm>
    </dsp:sp>
    <dsp:sp modelId="{A63D6BF9-21B8-46DF-92DD-FF1A2B58290E}">
      <dsp:nvSpPr>
        <dsp:cNvPr id="0" name=""/>
        <dsp:cNvSpPr/>
      </dsp:nvSpPr>
      <dsp:spPr>
        <a:xfrm>
          <a:off x="0" y="3014755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65528-E9A1-4035-A41E-085BB688D0C3}">
      <dsp:nvSpPr>
        <dsp:cNvPr id="0" name=""/>
        <dsp:cNvSpPr/>
      </dsp:nvSpPr>
      <dsp:spPr>
        <a:xfrm>
          <a:off x="182349" y="3150387"/>
          <a:ext cx="331544" cy="3315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E67C3-9D14-451E-94C7-67A9F252082E}">
      <dsp:nvSpPr>
        <dsp:cNvPr id="0" name=""/>
        <dsp:cNvSpPr/>
      </dsp:nvSpPr>
      <dsp:spPr>
        <a:xfrm>
          <a:off x="696242" y="3014755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 &amp; Development</a:t>
          </a:r>
          <a:endParaRPr lang="en-IN" sz="1600" kern="1200" dirty="0"/>
        </a:p>
      </dsp:txBody>
      <dsp:txXfrm>
        <a:off x="696242" y="3014755"/>
        <a:ext cx="5605358" cy="602807"/>
      </dsp:txXfrm>
    </dsp:sp>
    <dsp:sp modelId="{00F75DB2-0F97-46C7-A272-2BC7442F5F5C}">
      <dsp:nvSpPr>
        <dsp:cNvPr id="0" name=""/>
        <dsp:cNvSpPr/>
      </dsp:nvSpPr>
      <dsp:spPr>
        <a:xfrm>
          <a:off x="0" y="3768264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342A1-3C2C-4B96-9E85-5967EAFECEE3}">
      <dsp:nvSpPr>
        <dsp:cNvPr id="0" name=""/>
        <dsp:cNvSpPr/>
      </dsp:nvSpPr>
      <dsp:spPr>
        <a:xfrm>
          <a:off x="182349" y="3903896"/>
          <a:ext cx="331544" cy="3315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CA65D-9FF3-4221-B98A-F23CB8EEECB1}">
      <dsp:nvSpPr>
        <dsp:cNvPr id="0" name=""/>
        <dsp:cNvSpPr/>
      </dsp:nvSpPr>
      <dsp:spPr>
        <a:xfrm>
          <a:off x="696242" y="3768264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Market Timing</a:t>
          </a:r>
          <a:endParaRPr lang="en-IN" sz="1600" kern="1200"/>
        </a:p>
      </dsp:txBody>
      <dsp:txXfrm>
        <a:off x="696242" y="3768264"/>
        <a:ext cx="5605358" cy="602807"/>
      </dsp:txXfrm>
    </dsp:sp>
    <dsp:sp modelId="{BC7227AE-C267-453F-9329-0F100B1CAF1D}">
      <dsp:nvSpPr>
        <dsp:cNvPr id="0" name=""/>
        <dsp:cNvSpPr/>
      </dsp:nvSpPr>
      <dsp:spPr>
        <a:xfrm>
          <a:off x="0" y="4521774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31DAE-98D1-4662-9F31-7E5A33AB2E40}">
      <dsp:nvSpPr>
        <dsp:cNvPr id="0" name=""/>
        <dsp:cNvSpPr/>
      </dsp:nvSpPr>
      <dsp:spPr>
        <a:xfrm>
          <a:off x="182349" y="4657406"/>
          <a:ext cx="331544" cy="33154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C14D7-6085-4927-A76D-D77A351FB081}">
      <dsp:nvSpPr>
        <dsp:cNvPr id="0" name=""/>
        <dsp:cNvSpPr/>
      </dsp:nvSpPr>
      <dsp:spPr>
        <a:xfrm>
          <a:off x="696242" y="4521774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 Thinking/doing</a:t>
          </a:r>
          <a:endParaRPr lang="en-IN" sz="1600" kern="1200"/>
        </a:p>
      </dsp:txBody>
      <dsp:txXfrm>
        <a:off x="696242" y="4521774"/>
        <a:ext cx="5605358" cy="602807"/>
      </dsp:txXfrm>
    </dsp:sp>
    <dsp:sp modelId="{F4E72DA2-BB77-4846-A647-603BF826F5D0}">
      <dsp:nvSpPr>
        <dsp:cNvPr id="0" name=""/>
        <dsp:cNvSpPr/>
      </dsp:nvSpPr>
      <dsp:spPr>
        <a:xfrm>
          <a:off x="0" y="5275283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DCBC0-29FD-4729-9881-EF9E6BBE6818}">
      <dsp:nvSpPr>
        <dsp:cNvPr id="0" name=""/>
        <dsp:cNvSpPr/>
      </dsp:nvSpPr>
      <dsp:spPr>
        <a:xfrm>
          <a:off x="182349" y="5410915"/>
          <a:ext cx="331544" cy="33154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F5B5C-DA5D-4F3F-B99B-E371F144D43E}">
      <dsp:nvSpPr>
        <dsp:cNvPr id="0" name=""/>
        <dsp:cNvSpPr/>
      </dsp:nvSpPr>
      <dsp:spPr>
        <a:xfrm>
          <a:off x="696242" y="5275283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Measurement &amp; Optimisation</a:t>
          </a:r>
          <a:endParaRPr lang="en-IN" sz="1600" kern="1200"/>
        </a:p>
      </dsp:txBody>
      <dsp:txXfrm>
        <a:off x="696242" y="5275283"/>
        <a:ext cx="5605358" cy="6028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A15F7-42C0-4EA9-A8F1-3C8235E67E52}">
      <dsp:nvSpPr>
        <dsp:cNvPr id="0" name=""/>
        <dsp:cNvSpPr/>
      </dsp:nvSpPr>
      <dsp:spPr>
        <a:xfrm>
          <a:off x="3259835" y="3480347"/>
          <a:ext cx="1997964" cy="1294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>
              <a:effectLst/>
              <a:latin typeface="+mn-lt"/>
            </a:rPr>
            <a:t>Mortgages, loans, food delivery services, or home security packages </a:t>
          </a:r>
        </a:p>
      </dsp:txBody>
      <dsp:txXfrm>
        <a:off x="3887655" y="3832333"/>
        <a:ext cx="1341714" cy="913810"/>
      </dsp:txXfrm>
    </dsp:sp>
    <dsp:sp modelId="{5003B982-18FE-45A6-8181-50CE646D50BE}">
      <dsp:nvSpPr>
        <dsp:cNvPr id="0" name=""/>
        <dsp:cNvSpPr/>
      </dsp:nvSpPr>
      <dsp:spPr>
        <a:xfrm>
          <a:off x="0" y="3480347"/>
          <a:ext cx="1997964" cy="1294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>
              <a:effectLst/>
              <a:latin typeface="+mn-lt"/>
            </a:rPr>
            <a:t>Products can also be a combination of physical and virtual elements, like a smartwatch that monitors health stats and provides a service plan</a:t>
          </a:r>
          <a:r>
            <a:rPr lang="en-US" sz="900" b="0" i="0" kern="1200">
              <a:effectLst/>
              <a:highlight>
                <a:srgbClr val="FFFFFF"/>
              </a:highlight>
              <a:latin typeface="+mn-lt"/>
            </a:rPr>
            <a:t>.</a:t>
          </a:r>
        </a:p>
      </dsp:txBody>
      <dsp:txXfrm>
        <a:off x="28430" y="3832333"/>
        <a:ext cx="1341714" cy="913810"/>
      </dsp:txXfrm>
    </dsp:sp>
    <dsp:sp modelId="{83198393-C1BE-401F-A845-549C1C1FA2FB}">
      <dsp:nvSpPr>
        <dsp:cNvPr id="0" name=""/>
        <dsp:cNvSpPr/>
      </dsp:nvSpPr>
      <dsp:spPr>
        <a:xfrm>
          <a:off x="3259835" y="730113"/>
          <a:ext cx="1997964" cy="1294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>
              <a:effectLst/>
              <a:latin typeface="+mn-lt"/>
            </a:rPr>
            <a:t>Music streaming services or video game software </a:t>
          </a:r>
        </a:p>
      </dsp:txBody>
      <dsp:txXfrm>
        <a:off x="3887655" y="758543"/>
        <a:ext cx="1341714" cy="913810"/>
      </dsp:txXfrm>
    </dsp:sp>
    <dsp:sp modelId="{D6B69079-0C52-4BAE-996C-8143DC6ACC89}">
      <dsp:nvSpPr>
        <dsp:cNvPr id="0" name=""/>
        <dsp:cNvSpPr/>
      </dsp:nvSpPr>
      <dsp:spPr>
        <a:xfrm>
          <a:off x="0" y="730113"/>
          <a:ext cx="1997964" cy="1294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b="0" i="0" kern="1200">
              <a:effectLst/>
              <a:latin typeface="+mn-lt"/>
            </a:rPr>
            <a:t>Durable goods like cars, furniture, and computers, or nondurable goods like food and beverages </a:t>
          </a:r>
          <a:endParaRPr lang="en-IN" sz="900" kern="1200">
            <a:latin typeface="+mn-lt"/>
          </a:endParaRPr>
        </a:p>
      </dsp:txBody>
      <dsp:txXfrm>
        <a:off x="28430" y="758543"/>
        <a:ext cx="1341714" cy="913810"/>
      </dsp:txXfrm>
    </dsp:sp>
    <dsp:sp modelId="{2C2713EA-6002-4208-ADEB-5CF20B8764B4}">
      <dsp:nvSpPr>
        <dsp:cNvPr id="0" name=""/>
        <dsp:cNvSpPr/>
      </dsp:nvSpPr>
      <dsp:spPr>
        <a:xfrm>
          <a:off x="837203" y="960647"/>
          <a:ext cx="1751251" cy="175125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>
              <a:effectLst/>
              <a:latin typeface="+mn-lt"/>
            </a:rPr>
            <a:t>Physical</a:t>
          </a:r>
          <a:endParaRPr lang="en-IN" sz="1500" kern="1200">
            <a:latin typeface="+mn-lt"/>
          </a:endParaRPr>
        </a:p>
      </dsp:txBody>
      <dsp:txXfrm>
        <a:off x="1350133" y="1473577"/>
        <a:ext cx="1238321" cy="1238321"/>
      </dsp:txXfrm>
    </dsp:sp>
    <dsp:sp modelId="{EB12379C-0F21-4511-AD24-1BC51079E388}">
      <dsp:nvSpPr>
        <dsp:cNvPr id="0" name=""/>
        <dsp:cNvSpPr/>
      </dsp:nvSpPr>
      <dsp:spPr>
        <a:xfrm rot="5400000">
          <a:off x="2669344" y="960647"/>
          <a:ext cx="1751251" cy="1751251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effectLst/>
              <a:latin typeface="+mn-lt"/>
            </a:rPr>
            <a:t>Virtual</a:t>
          </a:r>
        </a:p>
      </dsp:txBody>
      <dsp:txXfrm rot="-5400000">
        <a:off x="2669344" y="1473577"/>
        <a:ext cx="1238321" cy="1238321"/>
      </dsp:txXfrm>
    </dsp:sp>
    <dsp:sp modelId="{05CDBB9B-840C-4B25-956A-90B42F4D05E1}">
      <dsp:nvSpPr>
        <dsp:cNvPr id="0" name=""/>
        <dsp:cNvSpPr/>
      </dsp:nvSpPr>
      <dsp:spPr>
        <a:xfrm rot="10800000">
          <a:off x="2669344" y="2792788"/>
          <a:ext cx="1751251" cy="175125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effectLst/>
              <a:latin typeface="+mn-lt"/>
            </a:rPr>
            <a:t>Services: </a:t>
          </a:r>
        </a:p>
      </dsp:txBody>
      <dsp:txXfrm rot="10800000">
        <a:off x="2669344" y="2792788"/>
        <a:ext cx="1238321" cy="1238321"/>
      </dsp:txXfrm>
    </dsp:sp>
    <dsp:sp modelId="{2A38E567-9A3B-48E7-9F69-8EBE5B5D1096}">
      <dsp:nvSpPr>
        <dsp:cNvPr id="0" name=""/>
        <dsp:cNvSpPr/>
      </dsp:nvSpPr>
      <dsp:spPr>
        <a:xfrm rot="16200000">
          <a:off x="837203" y="2792788"/>
          <a:ext cx="1751251" cy="175125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>
              <a:effectLst/>
              <a:latin typeface="+mn-lt"/>
            </a:rPr>
            <a:t>Combination</a:t>
          </a:r>
          <a:endParaRPr lang="en-US" sz="1500" b="0" i="0" kern="1200">
            <a:effectLst/>
            <a:highlight>
              <a:srgbClr val="FFFFFF"/>
            </a:highlight>
            <a:latin typeface="+mn-lt"/>
          </a:endParaRPr>
        </a:p>
      </dsp:txBody>
      <dsp:txXfrm rot="5400000">
        <a:off x="1350133" y="2792788"/>
        <a:ext cx="1238321" cy="1238321"/>
      </dsp:txXfrm>
    </dsp:sp>
    <dsp:sp modelId="{96852657-BA0A-487B-8771-382E199587AE}">
      <dsp:nvSpPr>
        <dsp:cNvPr id="0" name=""/>
        <dsp:cNvSpPr/>
      </dsp:nvSpPr>
      <dsp:spPr>
        <a:xfrm>
          <a:off x="2326576" y="2388342"/>
          <a:ext cx="604647" cy="52578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468C4-6756-4740-B9FF-334DF560A1BD}">
      <dsp:nvSpPr>
        <dsp:cNvPr id="0" name=""/>
        <dsp:cNvSpPr/>
      </dsp:nvSpPr>
      <dsp:spPr>
        <a:xfrm rot="10800000">
          <a:off x="2326576" y="2590565"/>
          <a:ext cx="604647" cy="52578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CDD9E-D452-47B8-90F8-3BD950C6127D}">
      <dsp:nvSpPr>
        <dsp:cNvPr id="0" name=""/>
        <dsp:cNvSpPr/>
      </dsp:nvSpPr>
      <dsp:spPr>
        <a:xfrm>
          <a:off x="0" y="0"/>
          <a:ext cx="1838665" cy="3369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Ideation</a:t>
          </a:r>
          <a:endParaRPr lang="en-IN" sz="1200" b="1" kern="1200"/>
        </a:p>
      </dsp:txBody>
      <dsp:txXfrm>
        <a:off x="168488" y="0"/>
        <a:ext cx="1501690" cy="336975"/>
      </dsp:txXfrm>
    </dsp:sp>
    <dsp:sp modelId="{C96543A7-343F-461C-9D40-CE5CB4A03E2E}">
      <dsp:nvSpPr>
        <dsp:cNvPr id="0" name=""/>
        <dsp:cNvSpPr/>
      </dsp:nvSpPr>
      <dsp:spPr>
        <a:xfrm>
          <a:off x="1654798" y="0"/>
          <a:ext cx="1838665" cy="3369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Product Design</a:t>
          </a:r>
          <a:endParaRPr lang="en-IN" sz="1200" b="1" kern="1200" dirty="0"/>
        </a:p>
      </dsp:txBody>
      <dsp:txXfrm>
        <a:off x="1823286" y="0"/>
        <a:ext cx="1501690" cy="336975"/>
      </dsp:txXfrm>
    </dsp:sp>
    <dsp:sp modelId="{11A1AE8B-38E1-4816-AFB2-2DB723CCE70D}">
      <dsp:nvSpPr>
        <dsp:cNvPr id="0" name=""/>
        <dsp:cNvSpPr/>
      </dsp:nvSpPr>
      <dsp:spPr>
        <a:xfrm>
          <a:off x="3309597" y="0"/>
          <a:ext cx="1838665" cy="3369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Development &amp; Eng.</a:t>
          </a:r>
          <a:endParaRPr lang="en-IN" sz="1200" b="1" kern="1200"/>
        </a:p>
      </dsp:txBody>
      <dsp:txXfrm>
        <a:off x="3478085" y="0"/>
        <a:ext cx="1501690" cy="336975"/>
      </dsp:txXfrm>
    </dsp:sp>
    <dsp:sp modelId="{41A534AF-1A53-4734-9ED0-493F059229A4}">
      <dsp:nvSpPr>
        <dsp:cNvPr id="0" name=""/>
        <dsp:cNvSpPr/>
      </dsp:nvSpPr>
      <dsp:spPr>
        <a:xfrm>
          <a:off x="4964395" y="0"/>
          <a:ext cx="1838665" cy="3369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Validation &amp; Verification</a:t>
          </a:r>
          <a:endParaRPr lang="en-IN" sz="1200" b="1" kern="1200"/>
        </a:p>
      </dsp:txBody>
      <dsp:txXfrm>
        <a:off x="5132883" y="0"/>
        <a:ext cx="1501690" cy="336975"/>
      </dsp:txXfrm>
    </dsp:sp>
    <dsp:sp modelId="{7A8EE2CF-CAA4-4B3C-AA00-42045BDA5645}">
      <dsp:nvSpPr>
        <dsp:cNvPr id="0" name=""/>
        <dsp:cNvSpPr/>
      </dsp:nvSpPr>
      <dsp:spPr>
        <a:xfrm>
          <a:off x="6619194" y="0"/>
          <a:ext cx="1838665" cy="3369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Deployment &amp; Launch</a:t>
          </a:r>
          <a:endParaRPr lang="en-IN" sz="1200" b="1" kern="1200"/>
        </a:p>
      </dsp:txBody>
      <dsp:txXfrm>
        <a:off x="6787682" y="0"/>
        <a:ext cx="1501690" cy="336975"/>
      </dsp:txXfrm>
    </dsp:sp>
    <dsp:sp modelId="{C6F200CA-95F3-4404-BE6F-6844A4909CA2}">
      <dsp:nvSpPr>
        <dsp:cNvPr id="0" name=""/>
        <dsp:cNvSpPr/>
      </dsp:nvSpPr>
      <dsp:spPr>
        <a:xfrm>
          <a:off x="8273993" y="0"/>
          <a:ext cx="1838665" cy="3369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Optimization</a:t>
          </a:r>
          <a:endParaRPr lang="en-IN" sz="1200" b="1" kern="1200"/>
        </a:p>
      </dsp:txBody>
      <dsp:txXfrm>
        <a:off x="8442481" y="0"/>
        <a:ext cx="1501690" cy="336975"/>
      </dsp:txXfrm>
    </dsp:sp>
    <dsp:sp modelId="{96FEEFE9-5BD2-44A8-BE62-A6C796AD2BE2}">
      <dsp:nvSpPr>
        <dsp:cNvPr id="0" name=""/>
        <dsp:cNvSpPr/>
      </dsp:nvSpPr>
      <dsp:spPr>
        <a:xfrm>
          <a:off x="9928791" y="0"/>
          <a:ext cx="1838665" cy="3369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EOL Management</a:t>
          </a:r>
          <a:endParaRPr lang="en-IN" sz="1200" b="1" kern="1200"/>
        </a:p>
      </dsp:txBody>
      <dsp:txXfrm>
        <a:off x="10097279" y="0"/>
        <a:ext cx="1501690" cy="3369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1D0F6-D266-4ED0-BED0-78ECE35FC5BA}">
      <dsp:nvSpPr>
        <dsp:cNvPr id="0" name=""/>
        <dsp:cNvSpPr/>
      </dsp:nvSpPr>
      <dsp:spPr>
        <a:xfrm>
          <a:off x="2299429" y="2038441"/>
          <a:ext cx="2491428" cy="2491428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Find customers who need the features</a:t>
          </a:r>
        </a:p>
      </dsp:txBody>
      <dsp:txXfrm>
        <a:off x="2800317" y="2622046"/>
        <a:ext cx="1489652" cy="1280646"/>
      </dsp:txXfrm>
    </dsp:sp>
    <dsp:sp modelId="{563F871C-3D25-475E-84C6-7AECC59F2D3E}">
      <dsp:nvSpPr>
        <dsp:cNvPr id="0" name=""/>
        <dsp:cNvSpPr/>
      </dsp:nvSpPr>
      <dsp:spPr>
        <a:xfrm>
          <a:off x="849871" y="1449558"/>
          <a:ext cx="1811948" cy="1811948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</a:t>
          </a:r>
        </a:p>
      </dsp:txBody>
      <dsp:txXfrm>
        <a:off x="1306034" y="1908478"/>
        <a:ext cx="899622" cy="894108"/>
      </dsp:txXfrm>
    </dsp:sp>
    <dsp:sp modelId="{1E66B089-8FE4-42F0-9FD6-0C08B6E461EE}">
      <dsp:nvSpPr>
        <dsp:cNvPr id="0" name=""/>
        <dsp:cNvSpPr/>
      </dsp:nvSpPr>
      <dsp:spPr>
        <a:xfrm rot="20700000">
          <a:off x="1864746" y="199499"/>
          <a:ext cx="1775339" cy="177533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Cool Features</a:t>
          </a:r>
        </a:p>
      </dsp:txBody>
      <dsp:txXfrm rot="-20700000">
        <a:off x="2254130" y="588883"/>
        <a:ext cx="996571" cy="996571"/>
      </dsp:txXfrm>
    </dsp:sp>
    <dsp:sp modelId="{89CEB746-623B-4B29-AB53-95DA10E24A45}">
      <dsp:nvSpPr>
        <dsp:cNvPr id="0" name=""/>
        <dsp:cNvSpPr/>
      </dsp:nvSpPr>
      <dsp:spPr>
        <a:xfrm>
          <a:off x="2111552" y="1660383"/>
          <a:ext cx="3189028" cy="3189028"/>
        </a:xfrm>
        <a:prstGeom prst="circularArrow">
          <a:avLst>
            <a:gd name="adj1" fmla="val 4688"/>
            <a:gd name="adj2" fmla="val 299029"/>
            <a:gd name="adj3" fmla="val 2523653"/>
            <a:gd name="adj4" fmla="val 1584524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A175D-F31D-4E92-8A1B-F7A882DB6456}">
      <dsp:nvSpPr>
        <dsp:cNvPr id="0" name=""/>
        <dsp:cNvSpPr/>
      </dsp:nvSpPr>
      <dsp:spPr>
        <a:xfrm>
          <a:off x="528978" y="1047202"/>
          <a:ext cx="2317028" cy="231702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9A7B5-2A4E-4ACD-A0CC-CBE5FE7DC177}">
      <dsp:nvSpPr>
        <dsp:cNvPr id="0" name=""/>
        <dsp:cNvSpPr/>
      </dsp:nvSpPr>
      <dsp:spPr>
        <a:xfrm>
          <a:off x="1454092" y="-190806"/>
          <a:ext cx="2498223" cy="24982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945BE-87AA-4C89-94AE-86301308E529}">
      <dsp:nvSpPr>
        <dsp:cNvPr id="0" name=""/>
        <dsp:cNvSpPr/>
      </dsp:nvSpPr>
      <dsp:spPr>
        <a:xfrm>
          <a:off x="0" y="432322"/>
          <a:ext cx="10060924" cy="7981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EF6B9-B2EA-413A-9E09-D1870D8ED2DB}">
      <dsp:nvSpPr>
        <dsp:cNvPr id="0" name=""/>
        <dsp:cNvSpPr/>
      </dsp:nvSpPr>
      <dsp:spPr>
        <a:xfrm>
          <a:off x="241435" y="611902"/>
          <a:ext cx="438973" cy="4389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EEAB9-10D5-4A28-B5BD-F64FC6730C96}">
      <dsp:nvSpPr>
        <dsp:cNvPr id="0" name=""/>
        <dsp:cNvSpPr/>
      </dsp:nvSpPr>
      <dsp:spPr>
        <a:xfrm>
          <a:off x="921844" y="432322"/>
          <a:ext cx="9139079" cy="798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69" tIns="84469" rIns="84469" bIns="8446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 When to use Product/tech Driven Vs Customer Driven</a:t>
          </a:r>
        </a:p>
      </dsp:txBody>
      <dsp:txXfrm>
        <a:off x="921844" y="432322"/>
        <a:ext cx="9139079" cy="798133"/>
      </dsp:txXfrm>
    </dsp:sp>
    <dsp:sp modelId="{5012CB71-8AA4-4704-BF7C-38CE7675CCA7}">
      <dsp:nvSpPr>
        <dsp:cNvPr id="0" name=""/>
        <dsp:cNvSpPr/>
      </dsp:nvSpPr>
      <dsp:spPr>
        <a:xfrm>
          <a:off x="0" y="1429989"/>
          <a:ext cx="10060924" cy="7981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073AE7-FBE2-4AE4-9514-5AE1DE0DE787}">
      <dsp:nvSpPr>
        <dsp:cNvPr id="0" name=""/>
        <dsp:cNvSpPr/>
      </dsp:nvSpPr>
      <dsp:spPr>
        <a:xfrm>
          <a:off x="241435" y="1609569"/>
          <a:ext cx="438973" cy="4389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7C3FC-D19F-45C8-8F24-DFD99D9E2AFD}">
      <dsp:nvSpPr>
        <dsp:cNvPr id="0" name=""/>
        <dsp:cNvSpPr/>
      </dsp:nvSpPr>
      <dsp:spPr>
        <a:xfrm>
          <a:off x="921844" y="1429989"/>
          <a:ext cx="9139079" cy="798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69" tIns="84469" rIns="84469" bIns="8446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What are the considerations to increase your odds of success in either approach</a:t>
          </a:r>
        </a:p>
      </dsp:txBody>
      <dsp:txXfrm>
        <a:off x="921844" y="1429989"/>
        <a:ext cx="9139079" cy="7981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F23F3-671B-4261-A3AB-7C26BAA574A9}">
      <dsp:nvSpPr>
        <dsp:cNvPr id="0" name=""/>
        <dsp:cNvSpPr/>
      </dsp:nvSpPr>
      <dsp:spPr>
        <a:xfrm>
          <a:off x="769" y="989385"/>
          <a:ext cx="3000029" cy="18000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Intro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Understanding Customer Needs &amp; Wants</a:t>
          </a:r>
          <a:endParaRPr lang="en-IN" sz="1400" kern="1200" dirty="0"/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VOC Methods</a:t>
          </a:r>
          <a:endParaRPr lang="en-US" sz="1400" kern="1200" dirty="0"/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(Interviewing techniques)</a:t>
          </a:r>
          <a:endParaRPr lang="en-US" sz="1400" kern="1200" dirty="0"/>
        </a:p>
      </dsp:txBody>
      <dsp:txXfrm>
        <a:off x="769" y="989385"/>
        <a:ext cx="3000029" cy="1800017"/>
      </dsp:txXfrm>
    </dsp:sp>
    <dsp:sp modelId="{E4C59AC2-A515-4B31-8E1F-D848F8FEE98F}">
      <dsp:nvSpPr>
        <dsp:cNvPr id="0" name=""/>
        <dsp:cNvSpPr/>
      </dsp:nvSpPr>
      <dsp:spPr>
        <a:xfrm>
          <a:off x="3300801" y="989385"/>
          <a:ext cx="3000029" cy="1800017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Gathering &amp; Managing Customer Reqmts 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Market Research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Customer Study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Feature Study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Product Roadmaps of Competition</a:t>
          </a:r>
          <a:endParaRPr lang="en-IN" sz="1400" kern="1200" dirty="0"/>
        </a:p>
      </dsp:txBody>
      <dsp:txXfrm>
        <a:off x="3300801" y="989385"/>
        <a:ext cx="3000029" cy="1800017"/>
      </dsp:txXfrm>
    </dsp:sp>
    <dsp:sp modelId="{DA7D6996-B812-4134-9916-FBF917D36FBB}">
      <dsp:nvSpPr>
        <dsp:cNvPr id="0" name=""/>
        <dsp:cNvSpPr/>
      </dsp:nvSpPr>
      <dsp:spPr>
        <a:xfrm>
          <a:off x="769" y="3089405"/>
          <a:ext cx="3000029" cy="1800017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UX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Requirement Analysis / Review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Post Sale customer study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Product Feedback Gathering &amp; study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User journey analysis</a:t>
          </a:r>
          <a:endParaRPr lang="en-IN" sz="1400" kern="1200" dirty="0"/>
        </a:p>
      </dsp:txBody>
      <dsp:txXfrm>
        <a:off x="769" y="3089405"/>
        <a:ext cx="3000029" cy="1800017"/>
      </dsp:txXfrm>
    </dsp:sp>
    <dsp:sp modelId="{FA1AEBC0-6833-43CA-BD4E-D12D070959CC}">
      <dsp:nvSpPr>
        <dsp:cNvPr id="0" name=""/>
        <dsp:cNvSpPr/>
      </dsp:nvSpPr>
      <dsp:spPr>
        <a:xfrm>
          <a:off x="3300801" y="3089405"/>
          <a:ext cx="3000029" cy="1800017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Quantitative &amp; Qualitative analysis</a:t>
          </a:r>
          <a:endParaRPr lang="en-IN" sz="18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Product Requirement Document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Conjoint Analysis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Customer value mapping</a:t>
          </a:r>
          <a:endParaRPr lang="en-IN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QFD</a:t>
          </a:r>
          <a:endParaRPr lang="en-IN" sz="1400" kern="1200" dirty="0"/>
        </a:p>
      </dsp:txBody>
      <dsp:txXfrm>
        <a:off x="3300801" y="3089405"/>
        <a:ext cx="3000029" cy="18000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B2D25-EE1C-4A3D-AD03-B202415AD1EB}">
      <dsp:nvSpPr>
        <dsp:cNvPr id="0" name=""/>
        <dsp:cNvSpPr/>
      </dsp:nvSpPr>
      <dsp:spPr>
        <a:xfrm>
          <a:off x="45398" y="706655"/>
          <a:ext cx="822234" cy="8222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30AFE-0DE4-47AD-8729-45256DC06849}">
      <dsp:nvSpPr>
        <dsp:cNvPr id="0" name=""/>
        <dsp:cNvSpPr/>
      </dsp:nvSpPr>
      <dsp:spPr>
        <a:xfrm>
          <a:off x="218067" y="879325"/>
          <a:ext cx="476895" cy="4768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29F5B-ADA9-4504-B910-8BECF6FDC083}">
      <dsp:nvSpPr>
        <dsp:cNvPr id="0" name=""/>
        <dsp:cNvSpPr/>
      </dsp:nvSpPr>
      <dsp:spPr>
        <a:xfrm>
          <a:off x="1043825" y="706655"/>
          <a:ext cx="1938123" cy="822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Define Strategy</a:t>
          </a:r>
          <a:r>
            <a:rPr lang="en-US" sz="1100" b="0" i="0" kern="1200" baseline="0"/>
            <a:t>: Develop and communicate the product vision and roadmap based on market needs and business goals.</a:t>
          </a:r>
          <a:endParaRPr lang="en-US" sz="1100" kern="1200"/>
        </a:p>
      </dsp:txBody>
      <dsp:txXfrm>
        <a:off x="1043825" y="706655"/>
        <a:ext cx="1938123" cy="822234"/>
      </dsp:txXfrm>
    </dsp:sp>
    <dsp:sp modelId="{76921565-1FB9-4B1D-BCCE-892CD142F29B}">
      <dsp:nvSpPr>
        <dsp:cNvPr id="0" name=""/>
        <dsp:cNvSpPr/>
      </dsp:nvSpPr>
      <dsp:spPr>
        <a:xfrm>
          <a:off x="3319652" y="706655"/>
          <a:ext cx="822234" cy="8222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7C7C9-C437-4A6A-A578-E0DB20FDF374}">
      <dsp:nvSpPr>
        <dsp:cNvPr id="0" name=""/>
        <dsp:cNvSpPr/>
      </dsp:nvSpPr>
      <dsp:spPr>
        <a:xfrm>
          <a:off x="3492321" y="879325"/>
          <a:ext cx="476895" cy="4768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1F188-2DBA-4258-87C7-C1387B842D77}">
      <dsp:nvSpPr>
        <dsp:cNvPr id="0" name=""/>
        <dsp:cNvSpPr/>
      </dsp:nvSpPr>
      <dsp:spPr>
        <a:xfrm>
          <a:off x="4318079" y="706655"/>
          <a:ext cx="1938123" cy="822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Collaborate Across Teams</a:t>
          </a:r>
          <a:r>
            <a:rPr lang="en-US" sz="1100" b="0" i="0" kern="1200" baseline="0"/>
            <a:t>: Work with engineering, design, marketing, and sales to guide product development and ensure alignment.</a:t>
          </a:r>
          <a:endParaRPr lang="en-US" sz="1100" kern="1200"/>
        </a:p>
      </dsp:txBody>
      <dsp:txXfrm>
        <a:off x="4318079" y="706655"/>
        <a:ext cx="1938123" cy="822234"/>
      </dsp:txXfrm>
    </dsp:sp>
    <dsp:sp modelId="{D5A9D08E-9EE9-4916-940F-ACFDA1DDDFB3}">
      <dsp:nvSpPr>
        <dsp:cNvPr id="0" name=""/>
        <dsp:cNvSpPr/>
      </dsp:nvSpPr>
      <dsp:spPr>
        <a:xfrm>
          <a:off x="45398" y="2528287"/>
          <a:ext cx="822234" cy="8222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870AC-A3C4-47EA-8859-A202C56BD90F}">
      <dsp:nvSpPr>
        <dsp:cNvPr id="0" name=""/>
        <dsp:cNvSpPr/>
      </dsp:nvSpPr>
      <dsp:spPr>
        <a:xfrm>
          <a:off x="218067" y="2700956"/>
          <a:ext cx="476895" cy="4768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CEE18-A591-4055-854D-411EE0A622F5}">
      <dsp:nvSpPr>
        <dsp:cNvPr id="0" name=""/>
        <dsp:cNvSpPr/>
      </dsp:nvSpPr>
      <dsp:spPr>
        <a:xfrm>
          <a:off x="1043825" y="2528287"/>
          <a:ext cx="1938123" cy="822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Gather and Prioritize Requirements</a:t>
          </a:r>
          <a:r>
            <a:rPr lang="en-US" sz="1100" b="0" i="0" kern="1200" baseline="0"/>
            <a:t>: Translate customer needs and business objectives into actionable product features and priorities.</a:t>
          </a:r>
          <a:endParaRPr lang="en-US" sz="1100" kern="1200"/>
        </a:p>
      </dsp:txBody>
      <dsp:txXfrm>
        <a:off x="1043825" y="2528287"/>
        <a:ext cx="1938123" cy="822234"/>
      </dsp:txXfrm>
    </dsp:sp>
    <dsp:sp modelId="{F8F6E31F-6F70-4213-866E-1948D8EB2755}">
      <dsp:nvSpPr>
        <dsp:cNvPr id="0" name=""/>
        <dsp:cNvSpPr/>
      </dsp:nvSpPr>
      <dsp:spPr>
        <a:xfrm>
          <a:off x="3319652" y="2528287"/>
          <a:ext cx="822234" cy="8222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FC288-2202-47B9-9E1E-193AD2D0691F}">
      <dsp:nvSpPr>
        <dsp:cNvPr id="0" name=""/>
        <dsp:cNvSpPr/>
      </dsp:nvSpPr>
      <dsp:spPr>
        <a:xfrm>
          <a:off x="3492321" y="2700956"/>
          <a:ext cx="476895" cy="4768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3AEFD-2CC7-42D4-9271-32F7AC4DDAD8}">
      <dsp:nvSpPr>
        <dsp:cNvPr id="0" name=""/>
        <dsp:cNvSpPr/>
      </dsp:nvSpPr>
      <dsp:spPr>
        <a:xfrm>
          <a:off x="4318079" y="2528287"/>
          <a:ext cx="1938123" cy="822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Oversee Development and Launch</a:t>
          </a:r>
          <a:r>
            <a:rPr lang="en-US" sz="1100" b="0" i="0" kern="1200" baseline="0"/>
            <a:t>: Manage the product lifecycle from development to market launch, ensuring timely and successful delivery.</a:t>
          </a:r>
          <a:endParaRPr lang="en-US" sz="1100" kern="1200"/>
        </a:p>
      </dsp:txBody>
      <dsp:txXfrm>
        <a:off x="4318079" y="2528287"/>
        <a:ext cx="1938123" cy="822234"/>
      </dsp:txXfrm>
    </dsp:sp>
    <dsp:sp modelId="{D954C0FC-BAA9-49F8-8276-6127B3D80EDA}">
      <dsp:nvSpPr>
        <dsp:cNvPr id="0" name=""/>
        <dsp:cNvSpPr/>
      </dsp:nvSpPr>
      <dsp:spPr>
        <a:xfrm>
          <a:off x="45398" y="4349919"/>
          <a:ext cx="822234" cy="8222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59BFA-47C6-4768-A705-01288DB84501}">
      <dsp:nvSpPr>
        <dsp:cNvPr id="0" name=""/>
        <dsp:cNvSpPr/>
      </dsp:nvSpPr>
      <dsp:spPr>
        <a:xfrm>
          <a:off x="218067" y="4522588"/>
          <a:ext cx="476895" cy="4768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02506-4A83-4322-BDE4-5235449E1F7F}">
      <dsp:nvSpPr>
        <dsp:cNvPr id="0" name=""/>
        <dsp:cNvSpPr/>
      </dsp:nvSpPr>
      <dsp:spPr>
        <a:xfrm>
          <a:off x="1043825" y="4349919"/>
          <a:ext cx="1938123" cy="822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Monitor Performance and Iterate</a:t>
          </a:r>
          <a:r>
            <a:rPr lang="en-US" sz="1100" b="0" i="0" kern="1200" baseline="0"/>
            <a:t>: Track product performance, gather user feedback, and make data-driven improvements to enhance the product.</a:t>
          </a:r>
          <a:endParaRPr lang="en-US" sz="1100" kern="1200"/>
        </a:p>
      </dsp:txBody>
      <dsp:txXfrm>
        <a:off x="1043825" y="4349919"/>
        <a:ext cx="1938123" cy="822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BC725-B212-43A3-A9A7-061C60D4A5B7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1DB47-11DF-425C-9B8F-0EDFEB7F9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812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037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8167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1DB47-11DF-425C-9B8F-0EDFEB7F924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41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FE709-86F8-4D22-B0D2-56BF4AF7A4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8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FE709-86F8-4D22-B0D2-56BF4AF7A4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35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FE709-86F8-4D22-B0D2-56BF4AF7A4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6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8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7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7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cont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33405"/>
            <a:ext cx="12192000" cy="1979613"/>
          </a:xfrm>
          <a:solidFill>
            <a:srgbClr val="5F8B00"/>
          </a:solidFill>
        </p:spPr>
        <p:txBody>
          <a:bodyPr lIns="274320" anchor="ctr" anchorCtr="0"/>
          <a:lstStyle>
            <a:lvl1pPr marL="0" indent="0">
              <a:spcBef>
                <a:spcPts val="800"/>
              </a:spcBef>
              <a:buClr>
                <a:schemeClr val="bg1"/>
              </a:buClr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171446" indent="0">
              <a:buFontTx/>
              <a:buNone/>
              <a:defRPr sz="1600"/>
            </a:lvl2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2400" kern="0" dirty="0">
                <a:solidFill>
                  <a:schemeClr val="bg1"/>
                </a:solidFill>
              </a:rPr>
              <a:t>Place sub-head or framing statement text in this box. 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Change box color and transparency as desired.</a:t>
            </a:r>
            <a:br>
              <a:rPr lang="en-US" sz="2400" kern="0" dirty="0">
                <a:solidFill>
                  <a:schemeClr val="bg1"/>
                </a:solidFill>
              </a:rPr>
            </a:br>
            <a:r>
              <a:rPr lang="en-US" sz="2400" kern="0" dirty="0">
                <a:solidFill>
                  <a:schemeClr val="bg1"/>
                </a:solidFill>
              </a:rPr>
              <a:t>Vertically reposition as desired.</a:t>
            </a:r>
          </a:p>
        </p:txBody>
      </p:sp>
    </p:spTree>
    <p:extLst>
      <p:ext uri="{BB962C8B-B14F-4D97-AF65-F5344CB8AC3E}">
        <p14:creationId xmlns:p14="http://schemas.microsoft.com/office/powerpoint/2010/main" val="39979319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E612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357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Proprietary</a:t>
            </a:r>
            <a:r>
              <a:rPr spc="-15" dirty="0"/>
              <a:t> </a:t>
            </a:r>
            <a:r>
              <a:rPr dirty="0"/>
              <a:t>&amp;</a:t>
            </a:r>
            <a:r>
              <a:rPr spc="-20" dirty="0"/>
              <a:t> </a:t>
            </a:r>
            <a:r>
              <a:rPr spc="-10" dirty="0"/>
              <a:t>Confidential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35758"/>
                </a:solidFill>
                <a:latin typeface="Arial"/>
                <a:cs typeface="Arial"/>
              </a:defRPr>
            </a:lvl1pPr>
          </a:lstStyle>
          <a:p>
            <a:pPr marL="73025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36040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7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3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9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7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3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6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B-IM6r-T6q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hyperlink" Target="https://youtu.be/48j493tfO-o?t=10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tech/home-entertainment/samsungs-new-eco-remotes-draw-power-from-radio-waves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youtu.be/ggi3yfUv0Mo" TargetMode="External"/><Relationship Id="rId7" Type="http://schemas.openxmlformats.org/officeDocument/2006/relationships/hyperlink" Target="https://www.coatchex.com/" TargetMode="External"/><Relationship Id="rId12" Type="http://schemas.openxmlformats.org/officeDocument/2006/relationships/image" Target="../media/image5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hyperlink" Target="https://youtu.be/ik79Sh5M-Bs" TargetMode="External"/><Relationship Id="rId10" Type="http://schemas.openxmlformats.org/officeDocument/2006/relationships/image" Target="../media/image48.png"/><Relationship Id="rId4" Type="http://schemas.openxmlformats.org/officeDocument/2006/relationships/image" Target="../media/image44.jpe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strategyzer.com/app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digitalnatives.hu/blog/minimum-viable-produc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14519-1C59-C307-46B1-3A30B2F47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/>
              <a:t>Product Design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48B5D-5E70-CCD7-E965-C36DBCC89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 dirty="0"/>
              <a:t>Mahesh Natarajan</a:t>
            </a:r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EC0A452-6535-9ED7-7199-AE40F19F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49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F20F-65D8-30F7-2A60-F0811A1F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07282"/>
            <a:ext cx="10515600" cy="1325563"/>
          </a:xfrm>
        </p:spPr>
        <p:txBody>
          <a:bodyPr/>
          <a:lstStyle/>
          <a:p>
            <a:r>
              <a:rPr lang="en-US" dirty="0"/>
              <a:t>Product </a:t>
            </a:r>
            <a:r>
              <a:rPr lang="en-US" dirty="0" err="1"/>
              <a:t>LifeCycle</a:t>
            </a:r>
            <a:r>
              <a:rPr lang="en-US" dirty="0"/>
              <a:t> Management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B38494-C531-A640-D3C9-244D5117B81D}"/>
              </a:ext>
            </a:extLst>
          </p:cNvPr>
          <p:cNvGrpSpPr/>
          <p:nvPr/>
        </p:nvGrpSpPr>
        <p:grpSpPr>
          <a:xfrm>
            <a:off x="244928" y="5355333"/>
            <a:ext cx="11873161" cy="1234105"/>
            <a:chOff x="212271" y="2726433"/>
            <a:chExt cx="11873161" cy="1234105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D8E101F1-8ABC-566C-4347-5A8F624CDE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67257450"/>
                </p:ext>
              </p:extLst>
            </p:nvPr>
          </p:nvGraphicFramePr>
          <p:xfrm>
            <a:off x="212271" y="2726433"/>
            <a:ext cx="11767457" cy="3369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E07BD1-0552-6BB5-CFB1-2B704A51548F}"/>
                </a:ext>
              </a:extLst>
            </p:cNvPr>
            <p:cNvSpPr txBox="1"/>
            <p:nvPr/>
          </p:nvSpPr>
          <p:spPr>
            <a:xfrm>
              <a:off x="212271" y="3343811"/>
              <a:ext cx="1475844" cy="616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normAutofit fontScale="77500" lnSpcReduction="20000"/>
            </a:bodyPr>
            <a:lstStyle/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Idea Generation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Concept Validation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Prototyping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Business case</a:t>
              </a:r>
              <a:endParaRPr lang="en-IN" sz="10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05CBD7-CD38-818E-5321-CF40C8E802BB}"/>
                </a:ext>
              </a:extLst>
            </p:cNvPr>
            <p:cNvSpPr txBox="1"/>
            <p:nvPr/>
          </p:nvSpPr>
          <p:spPr>
            <a:xfrm>
              <a:off x="1854594" y="3343811"/>
              <a:ext cx="1561288" cy="616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normAutofit/>
            </a:bodyPr>
            <a:lstStyle/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Functional Design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Project Planning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Risk Assessment</a:t>
              </a:r>
              <a:endParaRPr lang="en-IN" sz="10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971D99-0C44-48F2-97C4-1E426E49B5F1}"/>
                </a:ext>
              </a:extLst>
            </p:cNvPr>
            <p:cNvSpPr txBox="1"/>
            <p:nvPr/>
          </p:nvSpPr>
          <p:spPr>
            <a:xfrm>
              <a:off x="3588504" y="3335184"/>
              <a:ext cx="1561288" cy="616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normAutofit/>
            </a:bodyPr>
            <a:lstStyle/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 dirty="0"/>
                <a:t>Functional Engineering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 dirty="0"/>
                <a:t>Testing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 dirty="0"/>
                <a:t>Compliance &amp; Regulatory</a:t>
              </a:r>
              <a:endParaRPr lang="en-IN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115618-92CA-DD72-D6D5-0A3EC141B4A2}"/>
                </a:ext>
              </a:extLst>
            </p:cNvPr>
            <p:cNvSpPr txBox="1"/>
            <p:nvPr/>
          </p:nvSpPr>
          <p:spPr>
            <a:xfrm>
              <a:off x="5322414" y="3326557"/>
              <a:ext cx="1561288" cy="616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normAutofit fontScale="77500" lnSpcReduction="20000"/>
            </a:bodyPr>
            <a:lstStyle/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UAT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Performance Testing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Compliance Testing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Security Testing</a:t>
              </a:r>
              <a:endParaRPr lang="en-IN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C8710B-5075-6C43-17E0-441A9B93A83A}"/>
                </a:ext>
              </a:extLst>
            </p:cNvPr>
            <p:cNvSpPr txBox="1"/>
            <p:nvPr/>
          </p:nvSpPr>
          <p:spPr>
            <a:xfrm>
              <a:off x="7056324" y="3317930"/>
              <a:ext cx="1561288" cy="616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normAutofit fontScale="85000" lnSpcReduction="20000"/>
            </a:bodyPr>
            <a:lstStyle/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Launch Support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Documentation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SW Installation &amp; Configuration</a:t>
              </a:r>
              <a:endParaRPr lang="en-IN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F45203-977F-9982-E9D6-405547C372B1}"/>
                </a:ext>
              </a:extLst>
            </p:cNvPr>
            <p:cNvSpPr txBox="1"/>
            <p:nvPr/>
          </p:nvSpPr>
          <p:spPr>
            <a:xfrm>
              <a:off x="8790234" y="3296687"/>
              <a:ext cx="1561288" cy="616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normAutofit/>
            </a:bodyPr>
            <a:lstStyle/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Value Engineering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Tech Refresh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Scalability, Localization</a:t>
              </a:r>
              <a:endParaRPr lang="en-IN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1B52DC-92FA-231A-8F97-1B4B22D2BC96}"/>
                </a:ext>
              </a:extLst>
            </p:cNvPr>
            <p:cNvSpPr txBox="1"/>
            <p:nvPr/>
          </p:nvSpPr>
          <p:spPr>
            <a:xfrm>
              <a:off x="10524144" y="3296686"/>
              <a:ext cx="1561288" cy="616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normAutofit fontScale="77500" lnSpcReduction="20000"/>
            </a:bodyPr>
            <a:lstStyle/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Obs. Management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Sustenance Management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Re-engineering</a:t>
              </a:r>
            </a:p>
            <a:p>
              <a:pPr marL="171450" indent="-171450" algn="l" defTabSz="914400">
                <a:lnSpc>
                  <a:spcPct val="120000"/>
                </a:lnSpc>
                <a:spcBef>
                  <a:spcPts val="2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050"/>
                <a:t>Legacy Support</a:t>
              </a:r>
              <a:endParaRPr lang="en-IN" sz="1050"/>
            </a:p>
          </p:txBody>
        </p:sp>
      </p:grpSp>
      <p:pic>
        <p:nvPicPr>
          <p:cNvPr id="13" name="Picture 12" descr="A rainbow colored hill with a black background&#10;&#10;Description automatically generated">
            <a:extLst>
              <a:ext uri="{FF2B5EF4-FFF2-40B4-BE49-F238E27FC236}">
                <a16:creationId xmlns:a16="http://schemas.microsoft.com/office/drawing/2014/main" id="{11EFABAD-F7D5-2D85-8826-37D34CDC3D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22172"/>
          <a:stretch/>
        </p:blipFill>
        <p:spPr>
          <a:xfrm>
            <a:off x="105029" y="1016356"/>
            <a:ext cx="12192000" cy="422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8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C3BA-9707-4142-88FD-0B1152FA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78" y="286604"/>
            <a:ext cx="11608420" cy="77215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+mn-lt"/>
              </a:rPr>
              <a:t>What's a good place to start your product design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C7B3E-8675-4ACA-AEC7-A61EEF491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https://youtu.be/B-IM6r-T6q0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2BEDAC6-B425-4F92-8E47-44E73784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28" y="2550900"/>
            <a:ext cx="2397831" cy="1756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0C1A79-C617-4CA0-AC35-C2B0A73FBFE3}"/>
              </a:ext>
            </a:extLst>
          </p:cNvPr>
          <p:cNvGrpSpPr/>
          <p:nvPr/>
        </p:nvGrpSpPr>
        <p:grpSpPr>
          <a:xfrm>
            <a:off x="6703265" y="1923535"/>
            <a:ext cx="3758914" cy="2065111"/>
            <a:chOff x="6703265" y="1923535"/>
            <a:chExt cx="3758914" cy="20651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77917F-9592-477C-8206-A98463EDB79A}"/>
                </a:ext>
              </a:extLst>
            </p:cNvPr>
            <p:cNvSpPr/>
            <p:nvPr/>
          </p:nvSpPr>
          <p:spPr>
            <a:xfrm>
              <a:off x="6703265" y="1923535"/>
              <a:ext cx="375891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4"/>
                </a:rPr>
                <a:t>https://youtu.be/48j493tfO-o?t=105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29FE4F-D973-4791-95AE-CD059A1F0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6082" y="2464878"/>
              <a:ext cx="2387662" cy="1523768"/>
            </a:xfrm>
            <a:prstGeom prst="rect">
              <a:avLst/>
            </a:prstGeom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5E7069-54CA-4DC0-A990-5362CF7E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959" y="4119434"/>
            <a:ext cx="3693968" cy="226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7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" y="311468"/>
            <a:ext cx="120472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lang="en-US" spc="-85" dirty="0"/>
              <a:t> </a:t>
            </a:r>
            <a:r>
              <a:rPr lang="en-US" dirty="0">
                <a:solidFill>
                  <a:srgbClr val="212121"/>
                </a:solidFill>
              </a:rPr>
              <a:t>Product / tech -</a:t>
            </a:r>
            <a:r>
              <a:rPr lang="en-US" spc="-10" dirty="0">
                <a:solidFill>
                  <a:srgbClr val="212121"/>
                </a:solidFill>
              </a:rPr>
              <a:t>Driven </a:t>
            </a:r>
            <a:r>
              <a:rPr lang="en-US" dirty="0">
                <a:solidFill>
                  <a:srgbClr val="212121"/>
                </a:solidFill>
              </a:rPr>
              <a:t>Product</a:t>
            </a:r>
            <a:r>
              <a:rPr lang="en-US" spc="-15" dirty="0">
                <a:solidFill>
                  <a:srgbClr val="212121"/>
                </a:solidFill>
              </a:rPr>
              <a:t> </a:t>
            </a:r>
            <a:r>
              <a:rPr lang="en-US" spc="-10" dirty="0">
                <a:solidFill>
                  <a:srgbClr val="212121"/>
                </a:solidFill>
              </a:rPr>
              <a:t>Development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752425" y="1732819"/>
            <a:ext cx="4664075" cy="2296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20000"/>
              </a:lnSpc>
              <a:spcBef>
                <a:spcPts val="100"/>
              </a:spcBef>
              <a:buClr>
                <a:srgbClr val="E61216"/>
              </a:buClr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2000" b="1" u="sng" dirty="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Arial"/>
                <a:cs typeface="Arial"/>
              </a:rPr>
              <a:t>Product</a:t>
            </a:r>
            <a:r>
              <a:rPr lang="en-US" sz="2000" b="1" u="sng" dirty="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Arial"/>
                <a:cs typeface="Arial"/>
              </a:rPr>
              <a:t> / Tech </a:t>
            </a:r>
            <a:r>
              <a:rPr sz="2000" b="1" u="sng" dirty="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Arial"/>
                <a:cs typeface="Arial"/>
              </a:rPr>
              <a:t>Driven</a:t>
            </a:r>
            <a:r>
              <a:rPr sz="2000" b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Product</a:t>
            </a:r>
            <a:r>
              <a:rPr sz="2000" spc="-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Development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focuses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sz="2000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Market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Arial"/>
                <a:cs typeface="Arial"/>
              </a:rPr>
              <a:t>Push</a:t>
            </a:r>
            <a:endParaRPr sz="2000" dirty="0">
              <a:latin typeface="Arial"/>
              <a:cs typeface="Arial"/>
            </a:endParaRPr>
          </a:p>
          <a:p>
            <a:pPr marL="300355" indent="-288290">
              <a:lnSpc>
                <a:spcPct val="100000"/>
              </a:lnSpc>
              <a:spcBef>
                <a:spcPts val="680"/>
              </a:spcBef>
              <a:buClr>
                <a:srgbClr val="E61216"/>
              </a:buClr>
              <a:buChar char="•"/>
              <a:tabLst>
                <a:tab pos="300355" algn="l"/>
                <a:tab pos="300990" algn="l"/>
              </a:tabLst>
            </a:pP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High risk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failure</a:t>
            </a:r>
            <a:endParaRPr sz="2000" dirty="0">
              <a:latin typeface="Arial"/>
              <a:cs typeface="Arial"/>
            </a:endParaRPr>
          </a:p>
          <a:p>
            <a:pPr marL="300355" indent="-288290">
              <a:lnSpc>
                <a:spcPct val="100000"/>
              </a:lnSpc>
              <a:spcBef>
                <a:spcPts val="675"/>
              </a:spcBef>
              <a:buClr>
                <a:srgbClr val="E61216"/>
              </a:buClr>
              <a:buChar char="•"/>
              <a:tabLst>
                <a:tab pos="300355" algn="l"/>
                <a:tab pos="300990" algn="l"/>
              </a:tabLst>
            </a:pP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Typically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slower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speed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market</a:t>
            </a:r>
            <a:endParaRPr sz="2000" dirty="0">
              <a:latin typeface="Arial"/>
              <a:cs typeface="Arial"/>
            </a:endParaRPr>
          </a:p>
          <a:p>
            <a:pPr marL="300355" marR="1236345" indent="-288290">
              <a:lnSpc>
                <a:spcPct val="120000"/>
              </a:lnSpc>
              <a:spcBef>
                <a:spcPts val="204"/>
              </a:spcBef>
              <a:buClr>
                <a:srgbClr val="E61216"/>
              </a:buClr>
              <a:buChar char="•"/>
              <a:tabLst>
                <a:tab pos="300355" algn="l"/>
                <a:tab pos="300990" algn="l"/>
              </a:tabLst>
            </a:pP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Approach</a:t>
            </a:r>
            <a:r>
              <a:rPr sz="2000" spc="-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typically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taken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for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Break-Through</a:t>
            </a:r>
            <a:r>
              <a:rPr sz="2000" spc="-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Projects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0716" y="4985003"/>
            <a:ext cx="668273" cy="4366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944116" y="5465470"/>
            <a:ext cx="2143760" cy="6235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65735">
              <a:lnSpc>
                <a:spcPts val="2300"/>
              </a:lnSpc>
              <a:spcBef>
                <a:spcPts val="260"/>
              </a:spcBef>
            </a:pPr>
            <a:r>
              <a:rPr sz="2000" dirty="0">
                <a:solidFill>
                  <a:srgbClr val="E61216"/>
                </a:solidFill>
                <a:latin typeface="Wingdings"/>
                <a:cs typeface="Wingdings"/>
              </a:rPr>
              <a:t>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Market</a:t>
            </a:r>
            <a:r>
              <a:rPr sz="2000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Risk</a:t>
            </a:r>
            <a:r>
              <a:rPr sz="200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12121"/>
                </a:solidFill>
                <a:latin typeface="Arial"/>
                <a:cs typeface="Arial"/>
              </a:rPr>
              <a:t>&amp;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Development</a:t>
            </a:r>
            <a:r>
              <a:rPr sz="200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Time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9F9FA5-63A4-4CD7-9A87-C96E1F1BA54C}"/>
              </a:ext>
            </a:extLst>
          </p:cNvPr>
          <p:cNvGraphicFramePr/>
          <p:nvPr/>
        </p:nvGraphicFramePr>
        <p:xfrm>
          <a:off x="1069860" y="891784"/>
          <a:ext cx="5051846" cy="4529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058A312D-368C-483F-A03C-AC116F302DE2}"/>
              </a:ext>
            </a:extLst>
          </p:cNvPr>
          <p:cNvSpPr/>
          <p:nvPr/>
        </p:nvSpPr>
        <p:spPr>
          <a:xfrm>
            <a:off x="1571898" y="576352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AF50"/>
                </a:solidFill>
                <a:latin typeface="Wingdings"/>
                <a:cs typeface="Wingdings"/>
              </a:rPr>
              <a:t>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5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6" y="172884"/>
            <a:ext cx="1214841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E61216"/>
                </a:solidFill>
                <a:latin typeface="Arial"/>
                <a:cs typeface="Arial"/>
              </a:rPr>
              <a:t>Introduction to </a:t>
            </a:r>
            <a:r>
              <a:rPr lang="en-US" sz="2800" b="1" dirty="0">
                <a:solidFill>
                  <a:srgbClr val="E61216"/>
                </a:solidFill>
                <a:latin typeface="Arial"/>
                <a:cs typeface="Arial"/>
              </a:rPr>
              <a:t>Customer Centric </a:t>
            </a:r>
            <a:r>
              <a:rPr sz="2800" b="1" dirty="0">
                <a:solidFill>
                  <a:srgbClr val="E61216"/>
                </a:solidFill>
                <a:latin typeface="Arial"/>
                <a:cs typeface="Arial"/>
              </a:rPr>
              <a:t> Product Development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2856" y="5259323"/>
            <a:ext cx="668274" cy="4366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031735" y="2436876"/>
            <a:ext cx="3340100" cy="2422525"/>
            <a:chOff x="7031735" y="2436876"/>
            <a:chExt cx="3340100" cy="24225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735" y="2436876"/>
              <a:ext cx="3339846" cy="11666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5695" y="3674351"/>
              <a:ext cx="1184909" cy="118492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36891" y="5739790"/>
            <a:ext cx="2143760" cy="6235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65735">
              <a:lnSpc>
                <a:spcPts val="2300"/>
              </a:lnSpc>
              <a:spcBef>
                <a:spcPts val="260"/>
              </a:spcBef>
            </a:pPr>
            <a:r>
              <a:rPr sz="2000" dirty="0">
                <a:solidFill>
                  <a:srgbClr val="00AF50"/>
                </a:solidFill>
                <a:latin typeface="Wingdings"/>
                <a:cs typeface="Wingdings"/>
              </a:rPr>
              <a:t>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Market</a:t>
            </a:r>
            <a:r>
              <a:rPr sz="200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Risk</a:t>
            </a:r>
            <a:r>
              <a:rPr sz="200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12121"/>
                </a:solidFill>
                <a:latin typeface="Arial"/>
                <a:cs typeface="Arial"/>
              </a:rPr>
              <a:t>&amp;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Development</a:t>
            </a:r>
            <a:r>
              <a:rPr sz="200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Time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9404" y="3869182"/>
            <a:ext cx="780415" cy="7734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1270" algn="ctr">
              <a:lnSpc>
                <a:spcPts val="1140"/>
              </a:lnSpc>
              <a:spcBef>
                <a:spcPts val="29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Minimal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Customer Adoption Identified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5116" y="2804160"/>
            <a:ext cx="1184922" cy="118490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36256" y="3215386"/>
            <a:ext cx="725170" cy="3384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172085">
              <a:lnSpc>
                <a:spcPts val="1140"/>
              </a:lnSpc>
              <a:spcBef>
                <a:spcPts val="29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Value Proposition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90788" y="2523744"/>
            <a:ext cx="1184909" cy="118490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868536" y="2789936"/>
            <a:ext cx="633095" cy="62865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6400"/>
              </a:lnSpc>
              <a:spcBef>
                <a:spcPts val="28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Customer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Wants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Markets Identified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72287" y="2198694"/>
            <a:ext cx="3635502" cy="291160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388732" y="1405610"/>
            <a:ext cx="2649855" cy="7169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64820">
              <a:lnSpc>
                <a:spcPct val="120100"/>
              </a:lnSpc>
              <a:spcBef>
                <a:spcPts val="95"/>
              </a:spcBef>
            </a:pPr>
            <a:r>
              <a:rPr lang="en-US" sz="2000" b="1" dirty="0">
                <a:solidFill>
                  <a:srgbClr val="212121"/>
                </a:solidFill>
                <a:latin typeface="Arial"/>
                <a:cs typeface="Arial"/>
              </a:rPr>
              <a:t>Customer Centric </a:t>
            </a:r>
            <a:r>
              <a:rPr sz="2000" b="1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12121"/>
                </a:solidFill>
                <a:latin typeface="Arial"/>
                <a:cs typeface="Arial"/>
              </a:rPr>
              <a:t>Product</a:t>
            </a:r>
            <a:r>
              <a:rPr sz="2000" b="1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12121"/>
                </a:solidFill>
                <a:latin typeface="Arial"/>
                <a:cs typeface="Arial"/>
              </a:rPr>
              <a:t>Development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43586" y="6626853"/>
            <a:ext cx="2292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535758"/>
                </a:solidFill>
                <a:latin typeface="Arial"/>
                <a:cs typeface="Arial"/>
              </a:defRPr>
            </a:lvl1pPr>
          </a:lstStyle>
          <a:p>
            <a:pPr marL="73025">
              <a:lnSpc>
                <a:spcPct val="100000"/>
              </a:lnSpc>
            </a:pPr>
            <a:fld id="{81D60167-4931-47E6-BA6A-407CBD079E47}" type="slidenum">
              <a:rPr lang="en-US" spc="-5" smtClean="0"/>
              <a:pPr marL="73025">
                <a:lnSpc>
                  <a:spcPct val="100000"/>
                </a:lnSpc>
              </a:pPr>
              <a:t>13</a:t>
            </a:fld>
            <a:endParaRPr spc="-2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83540" y="6639783"/>
            <a:ext cx="1186180" cy="148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5357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/>
              <a:t>Proprietary</a:t>
            </a:r>
            <a:r>
              <a:rPr lang="en-US" spc="-15"/>
              <a:t> </a:t>
            </a:r>
            <a:r>
              <a:rPr lang="en-US"/>
              <a:t>&amp;</a:t>
            </a:r>
            <a:r>
              <a:rPr lang="en-US" spc="-20"/>
              <a:t> </a:t>
            </a:r>
            <a:r>
              <a:rPr lang="en-US" spc="-10"/>
              <a:t>Confidential</a:t>
            </a:r>
            <a:endParaRPr spc="-10" dirty="0"/>
          </a:p>
        </p:txBody>
      </p:sp>
      <p:sp>
        <p:nvSpPr>
          <p:cNvPr id="16" name="object 16"/>
          <p:cNvSpPr txBox="1"/>
          <p:nvPr/>
        </p:nvSpPr>
        <p:spPr>
          <a:xfrm>
            <a:off x="287527" y="2061819"/>
            <a:ext cx="4970780" cy="305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454659" indent="-288290">
              <a:lnSpc>
                <a:spcPct val="120000"/>
              </a:lnSpc>
              <a:spcBef>
                <a:spcPts val="100"/>
              </a:spcBef>
              <a:buClr>
                <a:srgbClr val="E61216"/>
              </a:buClr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lang="en-US" sz="2000" b="1" u="sng" dirty="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Arial"/>
                <a:cs typeface="Arial"/>
              </a:rPr>
              <a:t>Customer Centric </a:t>
            </a:r>
            <a:r>
              <a:rPr sz="2000" b="1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Product</a:t>
            </a:r>
            <a:r>
              <a:rPr sz="2000" spc="-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Development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focuses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sz="2000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Market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Arial"/>
                <a:cs typeface="Arial"/>
              </a:rPr>
              <a:t>Pull</a:t>
            </a:r>
            <a:endParaRPr sz="2000" dirty="0">
              <a:latin typeface="Arial"/>
              <a:cs typeface="Arial"/>
            </a:endParaRPr>
          </a:p>
          <a:p>
            <a:pPr marL="300355" indent="-288290">
              <a:lnSpc>
                <a:spcPct val="100000"/>
              </a:lnSpc>
              <a:spcBef>
                <a:spcPts val="685"/>
              </a:spcBef>
              <a:buClr>
                <a:srgbClr val="E61216"/>
              </a:buClr>
              <a:buChar char="•"/>
              <a:tabLst>
                <a:tab pos="300355" algn="l"/>
                <a:tab pos="300990" algn="l"/>
              </a:tabLst>
            </a:pP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Lower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risk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 failure</a:t>
            </a:r>
            <a:endParaRPr sz="2000" dirty="0">
              <a:latin typeface="Arial"/>
              <a:cs typeface="Arial"/>
            </a:endParaRPr>
          </a:p>
          <a:p>
            <a:pPr marL="300355" marR="5080" indent="-288290">
              <a:lnSpc>
                <a:spcPct val="120000"/>
              </a:lnSpc>
              <a:spcBef>
                <a:spcPts val="190"/>
              </a:spcBef>
              <a:buClr>
                <a:srgbClr val="E61216"/>
              </a:buClr>
              <a:buChar char="•"/>
              <a:tabLst>
                <a:tab pos="300355" algn="l"/>
                <a:tab pos="300990" algn="l"/>
              </a:tabLst>
            </a:pP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Good</a:t>
            </a:r>
            <a:r>
              <a:rPr sz="2000" spc="-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definition</a:t>
            </a:r>
            <a:r>
              <a:rPr sz="2000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customer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requirements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early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drives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speed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market</a:t>
            </a:r>
            <a:endParaRPr sz="2000" dirty="0">
              <a:latin typeface="Arial"/>
              <a:cs typeface="Arial"/>
            </a:endParaRPr>
          </a:p>
          <a:p>
            <a:pPr marL="300355" marR="1543050" indent="-288290">
              <a:lnSpc>
                <a:spcPct val="120100"/>
              </a:lnSpc>
              <a:spcBef>
                <a:spcPts val="200"/>
              </a:spcBef>
              <a:buClr>
                <a:srgbClr val="E61216"/>
              </a:buClr>
              <a:buChar char="•"/>
              <a:tabLst>
                <a:tab pos="300355" algn="l"/>
                <a:tab pos="300990" algn="l"/>
              </a:tabLst>
            </a:pP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Approach</a:t>
            </a:r>
            <a:r>
              <a:rPr sz="2000" spc="-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typically</a:t>
            </a:r>
            <a:r>
              <a:rPr sz="2000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taken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for </a:t>
            </a:r>
            <a:r>
              <a:rPr lang="en-US" sz="2000" dirty="0">
                <a:solidFill>
                  <a:srgbClr val="212121"/>
                </a:solidFill>
                <a:latin typeface="Arial"/>
                <a:cs typeface="Arial"/>
              </a:rPr>
              <a:t>products in the market</a:t>
            </a:r>
            <a:endParaRPr sz="2000" dirty="0">
              <a:latin typeface="Arial"/>
              <a:cs typeface="Arial"/>
            </a:endParaRPr>
          </a:p>
          <a:p>
            <a:pPr marL="300355" indent="-288290">
              <a:lnSpc>
                <a:spcPct val="100000"/>
              </a:lnSpc>
              <a:spcBef>
                <a:spcPts val="685"/>
              </a:spcBef>
              <a:buClr>
                <a:srgbClr val="E61216"/>
              </a:buClr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2000" i="1" dirty="0">
                <a:solidFill>
                  <a:srgbClr val="212121"/>
                </a:solidFill>
                <a:latin typeface="Arial"/>
                <a:cs typeface="Arial"/>
              </a:rPr>
              <a:t>Important</a:t>
            </a:r>
            <a:r>
              <a:rPr sz="2000" i="1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sz="2000" i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212121"/>
                </a:solidFill>
                <a:latin typeface="Arial"/>
                <a:cs typeface="Arial"/>
              </a:rPr>
              <a:t>balance</a:t>
            </a:r>
            <a:r>
              <a:rPr sz="2000" i="1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212121"/>
                </a:solidFill>
                <a:latin typeface="Arial"/>
                <a:cs typeface="Arial"/>
              </a:rPr>
              <a:t>risk</a:t>
            </a:r>
            <a:r>
              <a:rPr sz="2000" i="1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sz="2000" i="1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212121"/>
                </a:solidFill>
                <a:latin typeface="Arial"/>
                <a:cs typeface="Arial"/>
              </a:rPr>
              <a:t>portfolio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E464C-5482-4CA4-B3FD-5915B6E27851}"/>
              </a:ext>
            </a:extLst>
          </p:cNvPr>
          <p:cNvSpPr/>
          <p:nvPr/>
        </p:nvSpPr>
        <p:spPr>
          <a:xfrm>
            <a:off x="7264038" y="603784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61216"/>
                </a:solidFill>
                <a:latin typeface="Wingdings"/>
                <a:cs typeface="Wingdings"/>
              </a:rPr>
              <a:t>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85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oduct-driven vs. Customer-driven businesses">
            <a:extLst>
              <a:ext uri="{FF2B5EF4-FFF2-40B4-BE49-F238E27FC236}">
                <a16:creationId xmlns:a16="http://schemas.microsoft.com/office/drawing/2014/main" id="{A9D72E4C-5329-4336-8541-583E1D179A6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7"/>
          <a:stretch/>
        </p:blipFill>
        <p:spPr bwMode="auto">
          <a:xfrm>
            <a:off x="1764029" y="-136406"/>
            <a:ext cx="8306498" cy="204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72" name="Content Placeholder 4">
            <a:extLst>
              <a:ext uri="{FF2B5EF4-FFF2-40B4-BE49-F238E27FC236}">
                <a16:creationId xmlns:a16="http://schemas.microsoft.com/office/drawing/2014/main" id="{0E6AD944-0B2B-0027-7DFC-9B93E188BF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054380" y="1541592"/>
          <a:ext cx="10060924" cy="2660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701CE3B0-4339-484D-BB3D-7832731F2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0260" y="3995916"/>
            <a:ext cx="2859944" cy="285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96CD67-6729-49C0-A2BF-F2F14789D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6665"/>
            <a:ext cx="4734960" cy="266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89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172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32DD-EA87-4456-BB58-009FCBDA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4" y="286603"/>
            <a:ext cx="10837436" cy="1450757"/>
          </a:xfrm>
        </p:spPr>
        <p:txBody>
          <a:bodyPr/>
          <a:lstStyle/>
          <a:p>
            <a:r>
              <a:rPr lang="en-US" dirty="0"/>
              <a:t>Shift from product centric to </a:t>
            </a:r>
            <a:r>
              <a:rPr lang="en-US" dirty="0" err="1"/>
              <a:t>customercentric</a:t>
            </a:r>
            <a:r>
              <a:rPr lang="en-US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D360D-5A76-4EBE-B0FF-7F8705D81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31294" y="2447131"/>
            <a:ext cx="1371600" cy="30956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AB062-B2D6-4F81-B2BD-986A3EA0A8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https://www.cnet.com/tech/home-entertainment/samsungs-new-eco-remotes-draw-power-from-radio-waves/</a:t>
            </a:r>
            <a:endParaRPr lang="en-US" dirty="0"/>
          </a:p>
          <a:p>
            <a:endParaRPr lang="en-US" dirty="0"/>
          </a:p>
        </p:txBody>
      </p:sp>
      <p:pic>
        <p:nvPicPr>
          <p:cNvPr id="8194" name="Picture 2" descr="samsung-2022-eco-remote">
            <a:extLst>
              <a:ext uri="{FF2B5EF4-FFF2-40B4-BE49-F238E27FC236}">
                <a16:creationId xmlns:a16="http://schemas.microsoft.com/office/drawing/2014/main" id="{3CD19762-8D20-467C-83DF-C3C6AAFC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320" y="3429000"/>
            <a:ext cx="2350294" cy="132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BC5B9651-EAE5-493D-8B6E-93FF4E2800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AD33A-01DC-44D3-93D7-BB67E42A6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564" y="2170906"/>
            <a:ext cx="1171575" cy="3371850"/>
          </a:xfrm>
          <a:prstGeom prst="rect">
            <a:avLst/>
          </a:prstGeom>
        </p:spPr>
      </p:pic>
      <p:pic>
        <p:nvPicPr>
          <p:cNvPr id="8198" name="Picture 6" descr="GUEST COLUMN: Why do companies need to be more consumer-centric than brand- centric? | Indian Television Dot Com">
            <a:extLst>
              <a:ext uri="{FF2B5EF4-FFF2-40B4-BE49-F238E27FC236}">
                <a16:creationId xmlns:a16="http://schemas.microsoft.com/office/drawing/2014/main" id="{C0D5F26B-C67F-443C-85E6-1B608E701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4" y="3581400"/>
            <a:ext cx="18954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823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CC4B-A580-471F-AC85-B77C5766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1433-3FF5-43E2-BDDD-8CF3B3F795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 to </a:t>
            </a:r>
            <a:r>
              <a:rPr lang="en-US" b="1" dirty="0"/>
              <a:t>www.menti.com</a:t>
            </a:r>
            <a:r>
              <a:rPr lang="en-US" dirty="0"/>
              <a:t> and use the code </a:t>
            </a:r>
            <a:r>
              <a:rPr lang="en-US" b="1" dirty="0"/>
              <a:t>32872610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67C1-E174-4326-B393-86119182B9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75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76888-3BAE-41EE-8B45-6543694C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Why Customer understanding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D537D-E49F-4AFD-83B8-B281CBC97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Drives eventual success</a:t>
            </a:r>
          </a:p>
          <a:p>
            <a:pPr>
              <a:lnSpc>
                <a:spcPct val="100000"/>
              </a:lnSpc>
            </a:pPr>
            <a:r>
              <a:rPr lang="en-US" dirty="0"/>
              <a:t> Right the first time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8" name="Picture 2" descr="This graphic highlights R&amp;D leaders’ top priorities for 2021. These include assessing the value of long-term opportunities and technology investments, accelerating speed to maturity for technologies in the research portfolio, anticipating future technology needs, understanding critical customer needs, and surfacing new ideas for innovation.">
            <a:extLst>
              <a:ext uri="{FF2B5EF4-FFF2-40B4-BE49-F238E27FC236}">
                <a16:creationId xmlns:a16="http://schemas.microsoft.com/office/drawing/2014/main" id="{8E19C3CC-2D22-4E9F-AF7C-40FE1CA5359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8469" y="643466"/>
            <a:ext cx="6202516" cy="5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FBFA-889A-45E0-807C-7E8F5682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610"/>
            <a:ext cx="11224260" cy="935572"/>
          </a:xfrm>
        </p:spPr>
        <p:txBody>
          <a:bodyPr/>
          <a:lstStyle/>
          <a:p>
            <a:r>
              <a:rPr lang="en-US" dirty="0"/>
              <a:t>Power of  customer centric design, executed well</a:t>
            </a:r>
          </a:p>
        </p:txBody>
      </p:sp>
      <p:pic>
        <p:nvPicPr>
          <p:cNvPr id="10242" name="Picture 2" descr="Ring Video Doorbells">
            <a:extLst>
              <a:ext uri="{FF2B5EF4-FFF2-40B4-BE49-F238E27FC236}">
                <a16:creationId xmlns:a16="http://schemas.microsoft.com/office/drawing/2014/main" id="{F121CB70-8020-4306-B47B-4FF693D3F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81500"/>
            <a:ext cx="1756410" cy="175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1519FD-F736-4752-B83B-60150B0E0C94}"/>
              </a:ext>
            </a:extLst>
          </p:cNvPr>
          <p:cNvSpPr/>
          <p:nvPr/>
        </p:nvSpPr>
        <p:spPr>
          <a:xfrm>
            <a:off x="4594050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44" name="Picture 4" descr="Scrub Daddy: The story behind Shark Tank US's biggest success">
            <a:hlinkClick r:id="rId3"/>
            <a:extLst>
              <a:ext uri="{FF2B5EF4-FFF2-40B4-BE49-F238E27FC236}">
                <a16:creationId xmlns:a16="http://schemas.microsoft.com/office/drawing/2014/main" id="{277FE8F7-84A3-4444-9785-124019F91D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92" y="3061494"/>
            <a:ext cx="2634615" cy="175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68DC024A-0E1D-43DB-ABC6-86DD04C44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316" y="4375904"/>
            <a:ext cx="4198683" cy="2095461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4AF10BFC-C35A-4702-862A-0B5EF7E4F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589" y="1920280"/>
            <a:ext cx="4260080" cy="175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31680-025C-4B89-BA4F-0B9119EE9D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556" y="1646282"/>
            <a:ext cx="2547382" cy="2830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0F638-D8BD-4C72-9438-5CA12883A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7907" y="5104807"/>
            <a:ext cx="5201634" cy="1701917"/>
          </a:xfrm>
          <a:prstGeom prst="rect">
            <a:avLst/>
          </a:prstGeom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77248811-4F97-4219-8AA5-0679E76A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35" y="1735613"/>
            <a:ext cx="1022509" cy="9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AB7E9A47-9FA7-4856-8300-ECB42314A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87" y="1369559"/>
            <a:ext cx="1400033" cy="16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4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057DD332-D104-41D1-9A7A-3164EFE3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3758723"/>
            <a:ext cx="762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F62271B-D1DD-4B4D-BD07-368B1857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" y="115153"/>
            <a:ext cx="11794521" cy="742097"/>
          </a:xfrm>
        </p:spPr>
        <p:txBody>
          <a:bodyPr/>
          <a:lstStyle/>
          <a:p>
            <a:r>
              <a:rPr lang="en-US" dirty="0">
                <a:latin typeface="+mn-lt"/>
              </a:rPr>
              <a:t>Evolution of customer-Centric design approaches… </a:t>
            </a:r>
          </a:p>
        </p:txBody>
      </p:sp>
      <p:pic>
        <p:nvPicPr>
          <p:cNvPr id="9" name="Picture 2" descr="A diagram of IDEO's Human-Centered Design">
            <a:extLst>
              <a:ext uri="{FF2B5EF4-FFF2-40B4-BE49-F238E27FC236}">
                <a16:creationId xmlns:a16="http://schemas.microsoft.com/office/drawing/2014/main" id="{174BE0E7-1421-48F2-BBF5-7AD14659E6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93378"/>
            <a:ext cx="6320790" cy="26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uman centered design process ideo">
            <a:extLst>
              <a:ext uri="{FF2B5EF4-FFF2-40B4-BE49-F238E27FC236}">
                <a16:creationId xmlns:a16="http://schemas.microsoft.com/office/drawing/2014/main" id="{F5DBAEB2-E219-448F-B4B5-05361280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548" y="303530"/>
            <a:ext cx="3669372" cy="3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62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4DE7-1A5B-41D6-A4B8-9DC32988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5D961-7216-4156-ACAC-6EA5114D3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 </a:t>
            </a:r>
            <a:r>
              <a:rPr lang="en-US" b="1" dirty="0"/>
              <a:t>www.menti.com</a:t>
            </a:r>
            <a:r>
              <a:rPr lang="en-US" dirty="0"/>
              <a:t> and use the code </a:t>
            </a:r>
            <a:r>
              <a:rPr lang="en-US" b="1" dirty="0"/>
              <a:t>4307 0457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42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5080-41B7-4F1A-9A8F-31224895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Key Takeaways on why CCPD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AA1D4-8AC4-42EB-9741-527B515A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Makes the organization Sustainable</a:t>
            </a:r>
          </a:p>
          <a:p>
            <a:r>
              <a:rPr lang="en-US" dirty="0"/>
              <a:t>Build Trust &amp; Loyalty</a:t>
            </a:r>
          </a:p>
          <a:p>
            <a:r>
              <a:rPr lang="en-US" u="sng" dirty="0"/>
              <a:t>f</a:t>
            </a:r>
            <a:r>
              <a:rPr lang="en-US" dirty="0"/>
              <a:t>ocusing on customers gives you the advantage over your competition</a:t>
            </a:r>
          </a:p>
          <a:p>
            <a:r>
              <a:rPr lang="en-US" dirty="0"/>
              <a:t>Integration of Customer insight, Design Thinking, Validating customer needs(Lean, Agile)</a:t>
            </a:r>
          </a:p>
          <a:p>
            <a:r>
              <a:rPr lang="en-US" dirty="0"/>
              <a:t>Reduces Development Cost</a:t>
            </a:r>
          </a:p>
          <a:p>
            <a:r>
              <a:rPr lang="en-US" dirty="0"/>
              <a:t>Increases odds of Success / Reduces Risk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04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50C0-0222-7788-A603-61A00AF2A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680857" cy="6858000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How to do Customer Centric Product Design (Optional)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8E8BB6-0ED2-5FA5-16B0-168ADD2E24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77544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184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7E5AE-8F60-FD08-58D1-3CEC8A51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Product Management     </a:t>
            </a:r>
            <a:br>
              <a:rPr lang="en-US" sz="2100" dirty="0">
                <a:solidFill>
                  <a:schemeClr val="bg1"/>
                </a:solidFill>
              </a:rPr>
            </a:br>
            <a:br>
              <a:rPr lang="en-IN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 Business Process of Planning, Developing, Launching and Managing a Product or Service *</a:t>
            </a:r>
            <a:endParaRPr lang="en-IN" sz="2100" dirty="0">
              <a:solidFill>
                <a:schemeClr val="bg1"/>
              </a:solidFill>
            </a:endParaRPr>
          </a:p>
        </p:txBody>
      </p:sp>
      <p:grpSp>
        <p:nvGrpSpPr>
          <p:cNvPr id="29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20" name="Rectangle 1">
            <a:extLst>
              <a:ext uri="{FF2B5EF4-FFF2-40B4-BE49-F238E27FC236}">
                <a16:creationId xmlns:a16="http://schemas.microsoft.com/office/drawing/2014/main" id="{770BAF1C-4DF8-1F0B-1F1E-0389DDE90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244096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4893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08F77-8CFB-066F-D70A-C638AD73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ProductManagement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Process</a:t>
            </a:r>
          </a:p>
        </p:txBody>
      </p:sp>
      <p:pic>
        <p:nvPicPr>
          <p:cNvPr id="1026" name="Picture 2" descr="interaction-design.org">
            <a:extLst>
              <a:ext uri="{FF2B5EF4-FFF2-40B4-BE49-F238E27FC236}">
                <a16:creationId xmlns:a16="http://schemas.microsoft.com/office/drawing/2014/main" id="{36525565-B4FB-A51A-8EA3-80E290BAE0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"/>
          <a:stretch/>
        </p:blipFill>
        <p:spPr bwMode="auto">
          <a:xfrm>
            <a:off x="643467" y="1833700"/>
            <a:ext cx="10905066" cy="40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56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10C95-0BE4-F4FF-F975-B64927E1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Management Vs Product Management</a:t>
            </a:r>
          </a:p>
        </p:txBody>
      </p:sp>
      <p:pic>
        <p:nvPicPr>
          <p:cNvPr id="5" name="Content Placeholder 4" descr="A diagram of a product management&#10;&#10;Description automatically generated">
            <a:extLst>
              <a:ext uri="{FF2B5EF4-FFF2-40B4-BE49-F238E27FC236}">
                <a16:creationId xmlns:a16="http://schemas.microsoft.com/office/drawing/2014/main" id="{DED99C71-7EC9-A6C9-2B93-75D23C04C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07"/>
          <a:stretch/>
        </p:blipFill>
        <p:spPr>
          <a:xfrm>
            <a:off x="1634882" y="1675227"/>
            <a:ext cx="89222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2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B50C0-0222-7788-A603-61A00AF2A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 in Product Management(Optional)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58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8E8BB6-0ED2-5FA5-16B0-168ADD2E24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711281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4836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B33677-8BEE-3155-4FED-B3F23DEE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8" y="300015"/>
            <a:ext cx="4648234" cy="61817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5027D8-12AB-4636-8A41-FB0D6213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27" y="300015"/>
            <a:ext cx="4240002" cy="5975599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How to do Customer Centric Product Design (Optional)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3246-642A-BABC-B6F0-A53BBC0906F0}"/>
              </a:ext>
            </a:extLst>
          </p:cNvPr>
          <p:cNvSpPr txBox="1"/>
          <p:nvPr/>
        </p:nvSpPr>
        <p:spPr>
          <a:xfrm>
            <a:off x="5274129" y="2525486"/>
            <a:ext cx="152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OR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21945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1241-5FBB-4544-99BA-C2B6FBB6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116563"/>
            <a:ext cx="10904220" cy="1450757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+mn-lt"/>
                <a:ea typeface="+mn-ea"/>
                <a:cs typeface="+mn-cs"/>
              </a:rPr>
              <a:t>Integration of approaches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8BE3-52CE-425C-89CA-EEDEE76C8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" y="2120900"/>
            <a:ext cx="7031038" cy="374819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Design Thinking</a:t>
            </a:r>
            <a:r>
              <a:rPr lang="en-US" dirty="0"/>
              <a:t>: works in close collaboration with the user to understand their pain points, problems, and potential solutions.</a:t>
            </a:r>
          </a:p>
          <a:p>
            <a:r>
              <a:rPr lang="en-US" b="1" dirty="0"/>
              <a:t>Lean Startup</a:t>
            </a:r>
            <a:r>
              <a:rPr lang="en-US" dirty="0"/>
              <a:t>: emphasizes the need to test hypotheses via frequent experiments that reveal customer preferences and </a:t>
            </a:r>
            <a:r>
              <a:rPr lang="en-US" dirty="0" err="1"/>
              <a:t>behaviour</a:t>
            </a:r>
            <a:r>
              <a:rPr lang="en-US" dirty="0"/>
              <a:t> through objective metrics. </a:t>
            </a:r>
          </a:p>
          <a:p>
            <a:r>
              <a:rPr lang="en-US" b="1" dirty="0"/>
              <a:t>Agile Development</a:t>
            </a:r>
            <a:r>
              <a:rPr lang="en-US" dirty="0"/>
              <a:t>: is a method of working in smaller batches with a focus on the highest priority tasks/stories, leading to shippable work.</a:t>
            </a:r>
          </a:p>
          <a:p>
            <a:endParaRPr lang="en-US" dirty="0"/>
          </a:p>
        </p:txBody>
      </p:sp>
      <p:pic>
        <p:nvPicPr>
          <p:cNvPr id="6" name="Picture 6" descr="Diagram from Gartner 2016">
            <a:extLst>
              <a:ext uri="{FF2B5EF4-FFF2-40B4-BE49-F238E27FC236}">
                <a16:creationId xmlns:a16="http://schemas.microsoft.com/office/drawing/2014/main" id="{0B3ED59B-FEF3-41CE-AF83-B125B38689A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78" y="3076397"/>
            <a:ext cx="4638675" cy="259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Three Legged Stool Outline Clip Art at Clker.com - vector clip art online,  royalty free &amp; public domain">
            <a:extLst>
              <a:ext uri="{FF2B5EF4-FFF2-40B4-BE49-F238E27FC236}">
                <a16:creationId xmlns:a16="http://schemas.microsoft.com/office/drawing/2014/main" id="{244CA8F4-63A4-4FE6-A521-4128ACE10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265" y="567195"/>
            <a:ext cx="20574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609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A932EC4-C2B8-4EC5-BA84-CB7CE58EE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251080"/>
              </p:ext>
            </p:extLst>
          </p:nvPr>
        </p:nvGraphicFramePr>
        <p:xfrm>
          <a:off x="6443525" y="334335"/>
          <a:ext cx="5480286" cy="6113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B65D821-911E-4A90-A4E5-7232985E726E}"/>
              </a:ext>
            </a:extLst>
          </p:cNvPr>
          <p:cNvSpPr txBox="1"/>
          <p:nvPr/>
        </p:nvSpPr>
        <p:spPr>
          <a:xfrm>
            <a:off x="148941" y="3118140"/>
            <a:ext cx="6028071" cy="38274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Designing thinking</a:t>
            </a: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is a process that aims to radically change how you solve a problem by diversifying the design team and fully understanding a specific user.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Lean startup</a:t>
            </a: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approaches product improvement and overall production improvement by creating </a:t>
            </a:r>
            <a:r>
              <a:rPr lang="en-US" sz="1500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minimal viable products</a:t>
            </a: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and letting </a:t>
            </a:r>
            <a:r>
              <a:rPr lang="en-US" sz="1500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 customer determine value.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5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Agile</a:t>
            </a:r>
            <a:r>
              <a:rPr lang="en-US" sz="15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is both a methodology for making and scaling your solution with speedy, incremental releases.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F6305F-3603-4549-99C0-04654FF8E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508" y="1022917"/>
            <a:ext cx="679849" cy="1072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2F3DF7-7C7D-4003-A5DB-A2A5145500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0183" y="1022916"/>
            <a:ext cx="1363808" cy="10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9E15-501C-4D68-B69F-9E95F113D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286603"/>
            <a:ext cx="11883390" cy="1450757"/>
          </a:xfrm>
        </p:spPr>
        <p:txBody>
          <a:bodyPr/>
          <a:lstStyle/>
          <a:p>
            <a:r>
              <a:rPr lang="en-US" dirty="0"/>
              <a:t>What is the singular objective of structured product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7C02-B02A-4CAB-B44A-E813AD11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75029"/>
          </a:xfrm>
        </p:spPr>
        <p:txBody>
          <a:bodyPr/>
          <a:lstStyle/>
          <a:p>
            <a:r>
              <a:rPr lang="en-US" dirty="0" err="1"/>
              <a:t>Menti</a:t>
            </a:r>
            <a:r>
              <a:rPr lang="en-US" dirty="0"/>
              <a:t> survey (Why do you need a structured approach for Product Design / Development 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38" name="Picture 2" descr="Avoid business failure: 4 ways to reduce your risk in uncertain times">
            <a:extLst>
              <a:ext uri="{FF2B5EF4-FFF2-40B4-BE49-F238E27FC236}">
                <a16:creationId xmlns:a16="http://schemas.microsoft.com/office/drawing/2014/main" id="{779E05FD-F8B0-452F-87F1-E6011682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45" y="2983230"/>
            <a:ext cx="4211955" cy="30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ducing Risk Representing Hurdle Peril And Failure Stock Photo, Picture  And Royalty Free Image. Image 40192730.">
            <a:extLst>
              <a:ext uri="{FF2B5EF4-FFF2-40B4-BE49-F238E27FC236}">
                <a16:creationId xmlns:a16="http://schemas.microsoft.com/office/drawing/2014/main" id="{99B0F4A4-5B28-462F-82AF-0B1152377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670" y="34290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ction Button: Go Home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5C4D6A0-3C1E-4FBB-945B-E32DF7998596}"/>
              </a:ext>
            </a:extLst>
          </p:cNvPr>
          <p:cNvSpPr/>
          <p:nvPr/>
        </p:nvSpPr>
        <p:spPr>
          <a:xfrm>
            <a:off x="569843" y="5923722"/>
            <a:ext cx="742122" cy="371061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208336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82AD8-A291-40A2-98FF-816A671B0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52863"/>
            <a:ext cx="12192000" cy="2565943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altLang="en-US" b="1" dirty="0"/>
              <a:t>Adapted/ Reference from </a:t>
            </a:r>
          </a:p>
          <a:p>
            <a:pPr marL="285750" indent="-285750">
              <a:buFontTx/>
              <a:buChar char="-"/>
            </a:pPr>
            <a:r>
              <a:rPr lang="en-US" altLang="en-US" b="1" dirty="0"/>
              <a:t>Sawtooth Software, Inc. materials</a:t>
            </a:r>
          </a:p>
          <a:p>
            <a:pPr marL="285750" indent="-285750">
              <a:buFontTx/>
              <a:buChar char="-"/>
            </a:pPr>
            <a:r>
              <a:rPr lang="en-US" altLang="en-US" b="1" dirty="0"/>
              <a:t>Gartner Research</a:t>
            </a:r>
          </a:p>
          <a:p>
            <a:pPr marL="285750" indent="-285750">
              <a:buFontTx/>
              <a:buChar char="-"/>
            </a:pPr>
            <a:r>
              <a:rPr lang="en-US" altLang="en-US" b="1" dirty="0"/>
              <a:t>HBR</a:t>
            </a:r>
          </a:p>
          <a:p>
            <a:pPr marL="285750" indent="-285750">
              <a:buFontTx/>
              <a:buChar char="-"/>
            </a:pPr>
            <a:r>
              <a:rPr lang="en-US" altLang="en-US" b="1" dirty="0"/>
              <a:t>Reference </a:t>
            </a:r>
            <a:r>
              <a:rPr lang="en-US" altLang="en-US" b="1" dirty="0" err="1"/>
              <a:t>mtl</a:t>
            </a:r>
            <a:r>
              <a:rPr lang="en-US" altLang="en-US" b="1" dirty="0"/>
              <a:t> &amp; Web</a:t>
            </a:r>
          </a:p>
          <a:p>
            <a:pPr marL="285750" indent="-285750">
              <a:buFontTx/>
              <a:buChar char="-"/>
            </a:pPr>
            <a:r>
              <a:rPr lang="en-US" altLang="en-US" b="1" dirty="0" err="1"/>
              <a:t>GenAI</a:t>
            </a:r>
            <a:endParaRPr lang="en-US" alt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7103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A52CB7-52E9-4934-99E9-BE110061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0" y="47677"/>
            <a:ext cx="12055210" cy="7143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latin typeface="+mn-lt"/>
              </a:rPr>
              <a:t>What is the singular objective of structured product design…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B6DBEA-CBC8-4599-8DA2-F169EA7AD8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760" y="968589"/>
            <a:ext cx="3579551" cy="5225621"/>
          </a:xfrm>
          <a:prstGeom prst="rect">
            <a:avLst/>
          </a:prstGeom>
        </p:spPr>
      </p:pic>
      <p:sp>
        <p:nvSpPr>
          <p:cNvPr id="13" name="Action Button: Go Hom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C03981D-6DA4-4A9E-B564-B6A05F195A1E}"/>
              </a:ext>
            </a:extLst>
          </p:cNvPr>
          <p:cNvSpPr/>
          <p:nvPr/>
        </p:nvSpPr>
        <p:spPr>
          <a:xfrm>
            <a:off x="11192857" y="232349"/>
            <a:ext cx="854765" cy="73624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X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4F82333-A64A-43C4-9695-708046E3EE64}"/>
              </a:ext>
            </a:extLst>
          </p:cNvPr>
          <p:cNvGrpSpPr/>
          <p:nvPr/>
        </p:nvGrpSpPr>
        <p:grpSpPr>
          <a:xfrm>
            <a:off x="3309797" y="2153478"/>
            <a:ext cx="1646516" cy="2700131"/>
            <a:chOff x="3309797" y="2153478"/>
            <a:chExt cx="1646516" cy="270013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4C05F6-C714-4B10-90E7-450F677CB2C5}"/>
                </a:ext>
              </a:extLst>
            </p:cNvPr>
            <p:cNvCxnSpPr/>
            <p:nvPr/>
          </p:nvCxnSpPr>
          <p:spPr>
            <a:xfrm>
              <a:off x="3982278" y="2153478"/>
              <a:ext cx="9740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B5039E-BFC8-4D93-96F2-F05141A8B2A4}"/>
                </a:ext>
              </a:extLst>
            </p:cNvPr>
            <p:cNvCxnSpPr>
              <a:cxnSpLocks/>
            </p:cNvCxnSpPr>
            <p:nvPr/>
          </p:nvCxnSpPr>
          <p:spPr>
            <a:xfrm>
              <a:off x="3412434" y="2544417"/>
              <a:ext cx="1543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B32355F-B936-4649-B808-EFC82396715C}"/>
                </a:ext>
              </a:extLst>
            </p:cNvPr>
            <p:cNvCxnSpPr>
              <a:cxnSpLocks/>
            </p:cNvCxnSpPr>
            <p:nvPr/>
          </p:nvCxnSpPr>
          <p:spPr>
            <a:xfrm>
              <a:off x="3412433" y="2955235"/>
              <a:ext cx="1543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BAE76A-AF89-42F6-833D-2355670C1228}"/>
                </a:ext>
              </a:extLst>
            </p:cNvPr>
            <p:cNvCxnSpPr>
              <a:cxnSpLocks/>
            </p:cNvCxnSpPr>
            <p:nvPr/>
          </p:nvCxnSpPr>
          <p:spPr>
            <a:xfrm>
              <a:off x="3379371" y="3306417"/>
              <a:ext cx="1576941" cy="0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6AA0602-BBF4-487B-A6BF-B0B3A6A01B07}"/>
                </a:ext>
              </a:extLst>
            </p:cNvPr>
            <p:cNvCxnSpPr>
              <a:cxnSpLocks/>
            </p:cNvCxnSpPr>
            <p:nvPr/>
          </p:nvCxnSpPr>
          <p:spPr>
            <a:xfrm>
              <a:off x="3313110" y="3710609"/>
              <a:ext cx="1610140" cy="14803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5F147D2-71DD-4136-9B84-247A28AA4634}"/>
                </a:ext>
              </a:extLst>
            </p:cNvPr>
            <p:cNvCxnSpPr>
              <a:cxnSpLocks/>
            </p:cNvCxnSpPr>
            <p:nvPr/>
          </p:nvCxnSpPr>
          <p:spPr>
            <a:xfrm>
              <a:off x="3309797" y="4827105"/>
              <a:ext cx="1613453" cy="26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CFBB90F-B23F-4509-B1DC-1D1BB07EBD20}"/>
              </a:ext>
            </a:extLst>
          </p:cNvPr>
          <p:cNvSpPr txBox="1"/>
          <p:nvPr/>
        </p:nvSpPr>
        <p:spPr>
          <a:xfrm>
            <a:off x="6977270" y="1683026"/>
            <a:ext cx="3560590" cy="203132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Reduce Risk by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Focusing on end customers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Validating Early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Developing solutions Fast</a:t>
            </a:r>
          </a:p>
          <a:p>
            <a:pPr marL="285750" indent="-285750">
              <a:buFontTx/>
              <a:buChar char="-"/>
            </a:pPr>
            <a:r>
              <a:rPr lang="en-US" dirty="0"/>
              <a:t>Fail fast </a:t>
            </a:r>
          </a:p>
          <a:p>
            <a:pPr marL="285750" indent="-285750">
              <a:buFontTx/>
              <a:buChar char="-"/>
            </a:pPr>
            <a:r>
              <a:rPr lang="en-US" dirty="0"/>
              <a:t>Pivot</a:t>
            </a:r>
          </a:p>
          <a:p>
            <a:pPr marL="285750" indent="-285750">
              <a:buFontTx/>
              <a:buChar char="-"/>
            </a:pPr>
            <a:r>
              <a:rPr lang="en-US" dirty="0"/>
              <a:t>Using POC, MVP </a:t>
            </a:r>
            <a:endParaRPr lang="en-SX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EC31B-3C0A-4AC4-AECF-D5C54BC67EDF}"/>
              </a:ext>
            </a:extLst>
          </p:cNvPr>
          <p:cNvSpPr txBox="1"/>
          <p:nvPr/>
        </p:nvSpPr>
        <p:spPr>
          <a:xfrm>
            <a:off x="6977270" y="4304066"/>
            <a:ext cx="3560590" cy="92333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/>
              <a:t>Reduce Risk by</a:t>
            </a:r>
          </a:p>
          <a:p>
            <a:pPr marL="285750" indent="-285750">
              <a:buFontTx/>
              <a:buChar char="-"/>
            </a:pPr>
            <a:r>
              <a:rPr lang="en-US" dirty="0"/>
              <a:t>Engaging stakeholders/SME early</a:t>
            </a:r>
          </a:p>
          <a:p>
            <a:pPr marL="285750" indent="-285750">
              <a:buFontTx/>
              <a:buChar char="-"/>
            </a:pPr>
            <a:r>
              <a:rPr lang="en-US" dirty="0"/>
              <a:t>Test with BMC</a:t>
            </a:r>
            <a:endParaRPr lang="en-SX" dirty="0"/>
          </a:p>
        </p:txBody>
      </p:sp>
    </p:spTree>
    <p:extLst>
      <p:ext uri="{BB962C8B-B14F-4D97-AF65-F5344CB8AC3E}">
        <p14:creationId xmlns:p14="http://schemas.microsoft.com/office/powerpoint/2010/main" val="121810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6C39-CAB0-41F2-8759-FF0A6AB5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59" y="154081"/>
            <a:ext cx="10058400" cy="1450757"/>
          </a:xfrm>
        </p:spPr>
        <p:txBody>
          <a:bodyPr/>
          <a:lstStyle/>
          <a:p>
            <a:r>
              <a:rPr lang="en-US" dirty="0">
                <a:latin typeface="+mn-lt"/>
              </a:rPr>
              <a:t>Associated theories…</a:t>
            </a:r>
            <a:endParaRPr lang="en-SX" dirty="0">
              <a:latin typeface="+mn-lt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7654623-04A7-4C11-AA37-BA5C61A987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23112" y="286603"/>
          <a:ext cx="5698435" cy="5935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4609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Lean Management? Definition and Benefits">
            <a:extLst>
              <a:ext uri="{FF2B5EF4-FFF2-40B4-BE49-F238E27FC236}">
                <a16:creationId xmlns:a16="http://schemas.microsoft.com/office/drawing/2014/main" id="{297111CC-A2E4-425F-B51B-29707E43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3322E-39BF-4937-8A86-31446414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Lean Basics</a:t>
            </a:r>
            <a:endParaRPr lang="en-SX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1F175-93BE-430C-960B-91B8F75B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Do only things that the customers value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Everything else is waste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Eliminate Waste</a:t>
            </a:r>
            <a:endParaRPr lang="en-SX" dirty="0"/>
          </a:p>
        </p:txBody>
      </p:sp>
    </p:spTree>
    <p:extLst>
      <p:ext uri="{BB962C8B-B14F-4D97-AF65-F5344CB8AC3E}">
        <p14:creationId xmlns:p14="http://schemas.microsoft.com/office/powerpoint/2010/main" val="2191818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322E-39BF-4937-8A86-31446414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Continuous improvement</a:t>
            </a:r>
            <a:endParaRPr lang="en-SX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1F175-93BE-430C-960B-91B8F75B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Getting better at getting better **</a:t>
            </a:r>
          </a:p>
        </p:txBody>
      </p:sp>
      <p:pic>
        <p:nvPicPr>
          <p:cNvPr id="5122" name="Picture 2" descr="Everything You Need to Know About Continuous Improvement - 4Industry">
            <a:extLst>
              <a:ext uri="{FF2B5EF4-FFF2-40B4-BE49-F238E27FC236}">
                <a16:creationId xmlns:a16="http://schemas.microsoft.com/office/drawing/2014/main" id="{221F37C1-6D20-4581-96E9-9FD0027EB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524" y="643466"/>
            <a:ext cx="5278406" cy="5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613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322E-39BF-4937-8A86-31446414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Validated Learning</a:t>
            </a:r>
            <a:endParaRPr lang="en-SX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1F175-93BE-430C-960B-91B8F75B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4197640" cy="32297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C</a:t>
            </a:r>
            <a:r>
              <a:rPr lang="en-US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ontinuous testing of your ideas to verify them. Are you sure your customer wants what you think they want?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Are we testing what customer needs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Decide: Should we continue the path..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Why: Shrink development process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467672-21DF-4586-A4B0-DDA79C09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85621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3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5E8512-25E9-4332-9BDE-E77F4133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801757"/>
          </a:xfrm>
        </p:spPr>
        <p:txBody>
          <a:bodyPr/>
          <a:lstStyle/>
          <a:p>
            <a:r>
              <a:rPr lang="en-US" dirty="0"/>
              <a:t>Books &amp; App of interest</a:t>
            </a:r>
            <a:endParaRPr lang="en-SX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7D282-8E37-4AFC-8747-B22FC7779628}"/>
              </a:ext>
            </a:extLst>
          </p:cNvPr>
          <p:cNvSpPr txBox="1"/>
          <p:nvPr/>
        </p:nvSpPr>
        <p:spPr>
          <a:xfrm>
            <a:off x="6847398" y="2350937"/>
            <a:ext cx="4026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hlinkClick r:id="rId2"/>
              </a:rPr>
              <a:t>https://www.digitalnatives.hu/blog/minimum-viable-product/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SX" dirty="0">
                <a:hlinkClick r:id="rId3"/>
              </a:rPr>
              <a:t>https://www.strategyzer.com/app</a:t>
            </a:r>
            <a:endParaRPr lang="en-US" dirty="0"/>
          </a:p>
          <a:p>
            <a:endParaRPr lang="en-US" b="1" dirty="0">
              <a:solidFill>
                <a:srgbClr val="0F1111"/>
              </a:solidFill>
              <a:latin typeface="Amazon Ember"/>
            </a:endParaRPr>
          </a:p>
          <a:p>
            <a:endParaRPr lang="en-SX" dirty="0"/>
          </a:p>
        </p:txBody>
      </p:sp>
      <p:graphicFrame>
        <p:nvGraphicFramePr>
          <p:cNvPr id="23" name="TextBox 20">
            <a:extLst>
              <a:ext uri="{FF2B5EF4-FFF2-40B4-BE49-F238E27FC236}">
                <a16:creationId xmlns:a16="http://schemas.microsoft.com/office/drawing/2014/main" id="{34516181-3984-E149-504F-3BCB50118821}"/>
              </a:ext>
            </a:extLst>
          </p:cNvPr>
          <p:cNvGraphicFramePr/>
          <p:nvPr/>
        </p:nvGraphicFramePr>
        <p:xfrm>
          <a:off x="347658" y="837540"/>
          <a:ext cx="6096000" cy="5258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07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5920-BC07-D60A-A114-7AD048A7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in this session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6B11-0D3A-C9B0-56A8-884A6533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aspects of Product Design </a:t>
            </a:r>
          </a:p>
          <a:p>
            <a:r>
              <a:rPr lang="en-US" dirty="0"/>
              <a:t>Product </a:t>
            </a:r>
            <a:r>
              <a:rPr lang="en-US" dirty="0" err="1"/>
              <a:t>LifeCycle</a:t>
            </a:r>
            <a:r>
              <a:rPr lang="en-US" dirty="0"/>
              <a:t> Management &amp; Product Engineering</a:t>
            </a:r>
          </a:p>
          <a:p>
            <a:r>
              <a:rPr lang="en-US" dirty="0"/>
              <a:t>Career Choice</a:t>
            </a:r>
          </a:p>
          <a:p>
            <a:r>
              <a:rPr lang="en-US" dirty="0"/>
              <a:t>Developing complex solutions for addressing market needs</a:t>
            </a:r>
          </a:p>
          <a:p>
            <a:r>
              <a:rPr lang="en-US" dirty="0"/>
              <a:t>DFX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478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99883" y="2277275"/>
            <a:ext cx="2520006" cy="2502144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0" tIns="0" rIns="0" bIns="365760" rtlCol="0" anchor="ctr" anchorCtr="1"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28BD539-1150-48BA-8AD6-D469D090C6F5}"/>
              </a:ext>
            </a:extLst>
          </p:cNvPr>
          <p:cNvGraphicFramePr/>
          <p:nvPr/>
        </p:nvGraphicFramePr>
        <p:xfrm>
          <a:off x="1240811" y="940776"/>
          <a:ext cx="4887427" cy="4010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282421"/>
          </a:xfrm>
        </p:spPr>
        <p:txBody>
          <a:bodyPr/>
          <a:lstStyle/>
          <a:p>
            <a:r>
              <a:rPr lang="en-US" b="1" dirty="0">
                <a:latin typeface="+mn-lt"/>
                <a:ea typeface="MS PGothic" pitchFamily="34" charset="-128"/>
                <a:cs typeface="Arial" charset="0"/>
              </a:rPr>
              <a:t>Mahesh Natarajan</a:t>
            </a:r>
            <a:br>
              <a:rPr lang="en-US" b="1" dirty="0">
                <a:latin typeface="+mn-lt"/>
                <a:ea typeface="MS PGothic" pitchFamily="34" charset="-128"/>
                <a:cs typeface="Arial" charset="0"/>
              </a:rPr>
            </a:br>
            <a:r>
              <a:rPr lang="en-US" sz="1400" kern="0" dirty="0">
                <a:latin typeface="+mn-lt"/>
                <a:ea typeface="MS PGothic" pitchFamily="34" charset="-128"/>
                <a:cs typeface="Arial" charset="0"/>
              </a:rPr>
              <a:t>Senior Director- R&amp;D</a:t>
            </a:r>
            <a:br>
              <a:rPr lang="en-US" sz="1400" kern="0" dirty="0">
                <a:latin typeface="+mn-lt"/>
                <a:ea typeface="MS PGothic" pitchFamily="34" charset="-128"/>
                <a:cs typeface="Arial" charset="0"/>
              </a:rPr>
            </a:br>
            <a:r>
              <a:rPr lang="en-US" sz="1400" kern="0" dirty="0">
                <a:latin typeface="+mn-lt"/>
                <a:ea typeface="MS PGothic" pitchFamily="34" charset="-128"/>
                <a:cs typeface="Arial" charset="0"/>
              </a:rPr>
              <a:t>ThermoFisher Scientific</a:t>
            </a:r>
            <a:endParaRPr lang="en-US" sz="1400" dirty="0"/>
          </a:p>
        </p:txBody>
      </p:sp>
      <p:sp>
        <p:nvSpPr>
          <p:cNvPr id="11" name="Arc 10"/>
          <p:cNvSpPr/>
          <p:nvPr/>
        </p:nvSpPr>
        <p:spPr bwMode="auto">
          <a:xfrm>
            <a:off x="743721" y="1946828"/>
            <a:ext cx="3553415" cy="3176955"/>
          </a:xfrm>
          <a:prstGeom prst="arc">
            <a:avLst>
              <a:gd name="adj1" fmla="val 16200000"/>
              <a:gd name="adj2" fmla="val 5392152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5617">
            <a:off x="3694173" y="4515753"/>
            <a:ext cx="688022" cy="4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4181">
            <a:off x="3400816" y="1896114"/>
            <a:ext cx="688024" cy="45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12246" y="1701213"/>
            <a:ext cx="67652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rgbClr val="8BCD43"/>
                </a:solidFill>
                <a:ea typeface="MS PGothic" pitchFamily="34" charset="-128"/>
                <a:cs typeface="Arial" charset="0"/>
              </a:rPr>
              <a:t>Professional Background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cs typeface="Arial" charset="0"/>
              </a:rPr>
              <a:t>Responsible for Innovation, New Product Development, sustenance Engineering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cs typeface="Arial" charset="0"/>
              </a:rPr>
              <a:t>Engineering with System Controls, Reliability Practioner, BB Six Sigma ; Ex. MBA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cs typeface="Arial" charset="0"/>
              </a:rPr>
              <a:t>Worked in US, Mexico, Europe, India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cs typeface="Arial" charset="0"/>
              </a:rPr>
              <a:t>Worked in Life Science, consumer product, Industrial supplies, semiconductor industry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cs typeface="Arial" charset="0"/>
              </a:rPr>
              <a:t>7 granted patents in USPTO</a:t>
            </a:r>
            <a:endParaRPr lang="en-US" sz="1600" kern="0" dirty="0"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85212" y="4501444"/>
            <a:ext cx="58597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rgbClr val="017F7F"/>
                </a:solidFill>
                <a:ea typeface="MS PGothic" pitchFamily="34" charset="-128"/>
                <a:cs typeface="Arial" charset="0"/>
              </a:rPr>
              <a:t>Alternative Career or Hobby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cs typeface="Arial" charset="0"/>
              </a:rPr>
              <a:t>Like Biking, slow run/jog long distance ; foodie </a:t>
            </a:r>
            <a:r>
              <a:rPr lang="en-US" sz="1400" kern="0" dirty="0">
                <a:cs typeface="Arial" charset="0"/>
                <a:sym typeface="Wingdings" panose="05000000000000000000" pitchFamily="2" charset="2"/>
              </a:rPr>
              <a:t>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cs typeface="Arial" charset="0"/>
                <a:sym typeface="Wingdings" panose="05000000000000000000" pitchFamily="2" charset="2"/>
              </a:rPr>
              <a:t>Recent interest: culture &amp; nature immersion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cs typeface="Arial" charset="0"/>
                <a:sym typeface="Wingdings" panose="05000000000000000000" pitchFamily="2" charset="2"/>
              </a:rPr>
              <a:t>Guide Students,  work w NGO ; Teach at </a:t>
            </a:r>
            <a:r>
              <a:rPr lang="en-US" sz="1400" kern="0" dirty="0" err="1">
                <a:cs typeface="Arial" charset="0"/>
                <a:sym typeface="Wingdings" panose="05000000000000000000" pitchFamily="2" charset="2"/>
              </a:rPr>
              <a:t>IIMu</a:t>
            </a:r>
            <a:r>
              <a:rPr lang="en-US" sz="1400" kern="0" dirty="0">
                <a:cs typeface="Arial" charset="0"/>
                <a:sym typeface="Wingdings" panose="05000000000000000000" pitchFamily="2" charset="2"/>
              </a:rPr>
              <a:t> &amp; IIIT</a:t>
            </a:r>
          </a:p>
        </p:txBody>
      </p:sp>
    </p:spTree>
    <p:extLst>
      <p:ext uri="{BB962C8B-B14F-4D97-AF65-F5344CB8AC3E}">
        <p14:creationId xmlns:p14="http://schemas.microsoft.com/office/powerpoint/2010/main" val="42363560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41C383-4694-0331-D443-1CC2E6CD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concepts</a:t>
            </a:r>
          </a:p>
        </p:txBody>
      </p:sp>
      <p:grpSp>
        <p:nvGrpSpPr>
          <p:cNvPr id="2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98D9D04-77B9-0283-587D-562D8C9528F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04157395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87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6A5C4-450D-16E7-753D-0D7DAB89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9254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Getting Started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Go to </a:t>
            </a:r>
            <a:r>
              <a:rPr lang="en-US" sz="2800" b="1" dirty="0"/>
              <a:t>www.menti.com</a:t>
            </a:r>
            <a:r>
              <a:rPr lang="en-US" sz="2800" dirty="0"/>
              <a:t> and use the code 1302 3883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52340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D13AF-C41F-A1CE-366D-52596BB5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Product is anything that a business sells to address a customer's need or want. Products can be physical, virtual, or services. </a:t>
            </a:r>
            <a:br>
              <a:rPr lang="en-US" b="0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29A969-9FF6-9401-1D65-BBBE442CFB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993715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5043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651</TotalTime>
  <Words>1472</Words>
  <Application>Microsoft Office PowerPoint</Application>
  <PresentationFormat>Widescreen</PresentationFormat>
  <Paragraphs>245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MS PGothic</vt:lpstr>
      <vt:lpstr>Amazon Ember</vt:lpstr>
      <vt:lpstr>Aptos</vt:lpstr>
      <vt:lpstr>Arial</vt:lpstr>
      <vt:lpstr>Calibri</vt:lpstr>
      <vt:lpstr>Calibri Light</vt:lpstr>
      <vt:lpstr>Roboto</vt:lpstr>
      <vt:lpstr>Wingdings</vt:lpstr>
      <vt:lpstr>Office 2013 - 2022 Theme</vt:lpstr>
      <vt:lpstr>Product Design</vt:lpstr>
      <vt:lpstr>Get to know…</vt:lpstr>
      <vt:lpstr>PowerPoint Presentation</vt:lpstr>
      <vt:lpstr>Books &amp; App of interest</vt:lpstr>
      <vt:lpstr>What you will learn in this session</vt:lpstr>
      <vt:lpstr>Mahesh Natarajan Senior Director- R&amp;D ThermoFisher Scientific</vt:lpstr>
      <vt:lpstr>Key concepts</vt:lpstr>
      <vt:lpstr>Getting Started  Go to www.menti.com and use the code 1302 3883 </vt:lpstr>
      <vt:lpstr>Product is anything that a business sells to address a customer's need or want. Products can be physical, virtual, or services.  </vt:lpstr>
      <vt:lpstr>Product LifeCycle Management</vt:lpstr>
      <vt:lpstr>What's a good place to start your product design … </vt:lpstr>
      <vt:lpstr>Introduction to Product / tech -Driven Product Development</vt:lpstr>
      <vt:lpstr>Introduction to Customer Centric  Product Development</vt:lpstr>
      <vt:lpstr>PowerPoint Presentation</vt:lpstr>
      <vt:lpstr>Shift from product centric to customercentric…</vt:lpstr>
      <vt:lpstr>PowerPoint Presentation</vt:lpstr>
      <vt:lpstr>Why Customer understanding</vt:lpstr>
      <vt:lpstr>Power of  customer centric design, executed well</vt:lpstr>
      <vt:lpstr>Evolution of customer-Centric design approaches… </vt:lpstr>
      <vt:lpstr>Key Takeaways on why CCPD</vt:lpstr>
      <vt:lpstr>How to do Customer Centric Product Design (Optional)</vt:lpstr>
      <vt:lpstr>Product Management        Business Process of Planning, Developing, Launching and Managing a Product or Service *</vt:lpstr>
      <vt:lpstr>ProductManagement Process</vt:lpstr>
      <vt:lpstr>Project Management Vs Product Management</vt:lpstr>
      <vt:lpstr>AI in Product Management(Optional)</vt:lpstr>
      <vt:lpstr>How to do Customer Centric Product Design (Optional)</vt:lpstr>
      <vt:lpstr>Integration of approaches  </vt:lpstr>
      <vt:lpstr>PowerPoint Presentation</vt:lpstr>
      <vt:lpstr>What is the singular objective of structured product design </vt:lpstr>
      <vt:lpstr>What is the singular objective of structured product design… </vt:lpstr>
      <vt:lpstr>Associated theories…</vt:lpstr>
      <vt:lpstr>Lean Basics</vt:lpstr>
      <vt:lpstr>Continuous improvement</vt:lpstr>
      <vt:lpstr>Validated Learning</vt:lpstr>
    </vt:vector>
  </TitlesOfParts>
  <Company>Thermo Fisher Scientific,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Natarajan, Mahesh</dc:creator>
  <cp:lastModifiedBy>Natarajan, Mahesh</cp:lastModifiedBy>
  <cp:revision>9</cp:revision>
  <dcterms:created xsi:type="dcterms:W3CDTF">2024-08-23T13:41:18Z</dcterms:created>
  <dcterms:modified xsi:type="dcterms:W3CDTF">2024-08-24T00:35:20Z</dcterms:modified>
</cp:coreProperties>
</file>